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7_DF6FF777.xml" ContentType="application/vnd.ms-powerpoint.comments+xml"/>
  <Override PartName="/ppt/comments/modernComment_103_DD39E41F.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sldIdLst>
    <p:sldId id="256" r:id="rId5"/>
    <p:sldId id="257" r:id="rId6"/>
    <p:sldId id="263" r:id="rId7"/>
    <p:sldId id="268" r:id="rId8"/>
    <p:sldId id="267" r:id="rId9"/>
    <p:sldId id="258" r:id="rId10"/>
    <p:sldId id="264" r:id="rId11"/>
    <p:sldId id="266" r:id="rId12"/>
    <p:sldId id="269" r:id="rId13"/>
    <p:sldId id="259" r:id="rId14"/>
    <p:sldId id="260" r:id="rId15"/>
    <p:sldId id="262" r:id="rId16"/>
    <p:sldId id="261" r:id="rId17"/>
    <p:sldId id="271" r:id="rId18"/>
    <p:sldId id="265" r:id="rId19"/>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4C173B8-74C7-D50C-E58B-A6EEFFF4ECDE}" name="Rechardt, Akilles (2024)" initials="AR" userId="S::PNJT246@live.rhul.ac.uk::71925288-cb4e-4086-a866-35a475be80eb"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4FD0F7-2375-488A-996D-D49B9EC96357}" v="81" dt="2026-02-17T13:00:53.5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94660"/>
  </p:normalViewPr>
  <p:slideViewPr>
    <p:cSldViewPr snapToGrid="0">
      <p:cViewPr varScale="1">
        <p:scale>
          <a:sx n="54" d="100"/>
          <a:sy n="54" d="100"/>
        </p:scale>
        <p:origin x="56" y="8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 Id="rId27"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echardt, Akilles (2024)" userId="71925288-cb4e-4086-a866-35a475be80eb" providerId="ADAL" clId="{2F52D28B-8534-45EB-B5CD-AE86EEFAB472}"/>
    <pc:docChg chg="undo custSel addSld delSld modSld">
      <pc:chgData name="Rechardt, Akilles (2024)" userId="71925288-cb4e-4086-a866-35a475be80eb" providerId="ADAL" clId="{2F52D28B-8534-45EB-B5CD-AE86EEFAB472}" dt="2026-02-17T13:00:53.593" v="191"/>
      <pc:docMkLst>
        <pc:docMk/>
      </pc:docMkLst>
      <pc:sldChg chg="modSp">
        <pc:chgData name="Rechardt, Akilles (2024)" userId="71925288-cb4e-4086-a866-35a475be80eb" providerId="ADAL" clId="{2F52D28B-8534-45EB-B5CD-AE86EEFAB472}" dt="2026-02-15T16:02:26.408" v="0"/>
        <pc:sldMkLst>
          <pc:docMk/>
          <pc:sldMk cId="288516809" sldId="256"/>
        </pc:sldMkLst>
        <pc:spChg chg="mod">
          <ac:chgData name="Rechardt, Akilles (2024)" userId="71925288-cb4e-4086-a866-35a475be80eb" providerId="ADAL" clId="{2F52D28B-8534-45EB-B5CD-AE86EEFAB472}" dt="2026-02-15T16:02:26.408" v="0"/>
          <ac:spMkLst>
            <pc:docMk/>
            <pc:sldMk cId="288516809" sldId="256"/>
            <ac:spMk id="2" creationId="{60333CEB-2854-F0D9-C40A-15C36E9148B1}"/>
          </ac:spMkLst>
        </pc:spChg>
      </pc:sldChg>
      <pc:sldChg chg="modSp mod">
        <pc:chgData name="Rechardt, Akilles (2024)" userId="71925288-cb4e-4086-a866-35a475be80eb" providerId="ADAL" clId="{2F52D28B-8534-45EB-B5CD-AE86EEFAB472}" dt="2026-02-15T16:03:34.196" v="9"/>
        <pc:sldMkLst>
          <pc:docMk/>
          <pc:sldMk cId="1297131070" sldId="257"/>
        </pc:sldMkLst>
        <pc:spChg chg="mod">
          <ac:chgData name="Rechardt, Akilles (2024)" userId="71925288-cb4e-4086-a866-35a475be80eb" providerId="ADAL" clId="{2F52D28B-8534-45EB-B5CD-AE86EEFAB472}" dt="2026-02-15T16:02:32.682" v="1"/>
          <ac:spMkLst>
            <pc:docMk/>
            <pc:sldMk cId="1297131070" sldId="257"/>
            <ac:spMk id="2" creationId="{A8774D7D-EB13-6E6B-F709-E6CF99E9A85F}"/>
          </ac:spMkLst>
        </pc:spChg>
        <pc:spChg chg="mod">
          <ac:chgData name="Rechardt, Akilles (2024)" userId="71925288-cb4e-4086-a866-35a475be80eb" providerId="ADAL" clId="{2F52D28B-8534-45EB-B5CD-AE86EEFAB472}" dt="2026-02-15T16:03:34.196" v="9"/>
          <ac:spMkLst>
            <pc:docMk/>
            <pc:sldMk cId="1297131070" sldId="257"/>
            <ac:spMk id="3" creationId="{A4E36271-818B-33DA-8C52-EC568D80E316}"/>
          </ac:spMkLst>
        </pc:spChg>
      </pc:sldChg>
      <pc:sldChg chg="modSp mod">
        <pc:chgData name="Rechardt, Akilles (2024)" userId="71925288-cb4e-4086-a866-35a475be80eb" providerId="ADAL" clId="{2F52D28B-8534-45EB-B5CD-AE86EEFAB472}" dt="2026-02-15T16:06:53.131" v="46"/>
        <pc:sldMkLst>
          <pc:docMk/>
          <pc:sldMk cId="3328841500" sldId="258"/>
        </pc:sldMkLst>
        <pc:spChg chg="mod">
          <ac:chgData name="Rechardt, Akilles (2024)" userId="71925288-cb4e-4086-a866-35a475be80eb" providerId="ADAL" clId="{2F52D28B-8534-45EB-B5CD-AE86EEFAB472}" dt="2026-02-15T16:06:26.241" v="40"/>
          <ac:spMkLst>
            <pc:docMk/>
            <pc:sldMk cId="3328841500" sldId="258"/>
            <ac:spMk id="2" creationId="{DC351CD6-EB50-C428-7C32-BC82F612B53C}"/>
          </ac:spMkLst>
        </pc:spChg>
        <pc:spChg chg="mod">
          <ac:chgData name="Rechardt, Akilles (2024)" userId="71925288-cb4e-4086-a866-35a475be80eb" providerId="ADAL" clId="{2F52D28B-8534-45EB-B5CD-AE86EEFAB472}" dt="2026-02-15T16:06:53.131" v="46"/>
          <ac:spMkLst>
            <pc:docMk/>
            <pc:sldMk cId="3328841500" sldId="258"/>
            <ac:spMk id="3" creationId="{253153AC-B23E-F676-F479-328108B60A28}"/>
          </ac:spMkLst>
        </pc:spChg>
      </pc:sldChg>
      <pc:sldChg chg="modSp mod">
        <pc:chgData name="Rechardt, Akilles (2024)" userId="71925288-cb4e-4086-a866-35a475be80eb" providerId="ADAL" clId="{2F52D28B-8534-45EB-B5CD-AE86EEFAB472}" dt="2026-02-15T16:10:48.442" v="95" actId="1076"/>
        <pc:sldMkLst>
          <pc:docMk/>
          <pc:sldMk cId="3711558687" sldId="259"/>
        </pc:sldMkLst>
        <pc:spChg chg="mod">
          <ac:chgData name="Rechardt, Akilles (2024)" userId="71925288-cb4e-4086-a866-35a475be80eb" providerId="ADAL" clId="{2F52D28B-8534-45EB-B5CD-AE86EEFAB472}" dt="2026-02-15T16:09:27.480" v="74"/>
          <ac:spMkLst>
            <pc:docMk/>
            <pc:sldMk cId="3711558687" sldId="259"/>
            <ac:spMk id="2" creationId="{898FB570-61CA-FCC7-D83B-63119FE228A9}"/>
          </ac:spMkLst>
        </pc:spChg>
        <pc:spChg chg="mod">
          <ac:chgData name="Rechardt, Akilles (2024)" userId="71925288-cb4e-4086-a866-35a475be80eb" providerId="ADAL" clId="{2F52D28B-8534-45EB-B5CD-AE86EEFAB472}" dt="2026-02-15T16:09:40.669" v="80" actId="1076"/>
          <ac:spMkLst>
            <pc:docMk/>
            <pc:sldMk cId="3711558687" sldId="259"/>
            <ac:spMk id="3" creationId="{BC1D869A-E410-9DF4-374F-A9F379927C6C}"/>
          </ac:spMkLst>
        </pc:spChg>
        <pc:spChg chg="mod">
          <ac:chgData name="Rechardt, Akilles (2024)" userId="71925288-cb4e-4086-a866-35a475be80eb" providerId="ADAL" clId="{2F52D28B-8534-45EB-B5CD-AE86EEFAB472}" dt="2026-02-15T16:09:50.610" v="81"/>
          <ac:spMkLst>
            <pc:docMk/>
            <pc:sldMk cId="3711558687" sldId="259"/>
            <ac:spMk id="13" creationId="{92130C7A-3488-AFAB-A4B4-A98CD71D9842}"/>
          </ac:spMkLst>
        </pc:spChg>
        <pc:spChg chg="mod">
          <ac:chgData name="Rechardt, Akilles (2024)" userId="71925288-cb4e-4086-a866-35a475be80eb" providerId="ADAL" clId="{2F52D28B-8534-45EB-B5CD-AE86EEFAB472}" dt="2026-02-15T16:10:07.465" v="83" actId="1076"/>
          <ac:spMkLst>
            <pc:docMk/>
            <pc:sldMk cId="3711558687" sldId="259"/>
            <ac:spMk id="14" creationId="{7934204A-F94D-168A-5695-D42E803A2F3E}"/>
          </ac:spMkLst>
        </pc:spChg>
        <pc:spChg chg="mod">
          <ac:chgData name="Rechardt, Akilles (2024)" userId="71925288-cb4e-4086-a866-35a475be80eb" providerId="ADAL" clId="{2F52D28B-8534-45EB-B5CD-AE86EEFAB472}" dt="2026-02-15T16:10:20.026" v="85" actId="1076"/>
          <ac:spMkLst>
            <pc:docMk/>
            <pc:sldMk cId="3711558687" sldId="259"/>
            <ac:spMk id="59" creationId="{B91E9268-DCE1-1F75-31E1-2417C48BA68A}"/>
          </ac:spMkLst>
        </pc:spChg>
        <pc:spChg chg="mod">
          <ac:chgData name="Rechardt, Akilles (2024)" userId="71925288-cb4e-4086-a866-35a475be80eb" providerId="ADAL" clId="{2F52D28B-8534-45EB-B5CD-AE86EEFAB472}" dt="2026-02-15T16:10:35.254" v="89" actId="1076"/>
          <ac:spMkLst>
            <pc:docMk/>
            <pc:sldMk cId="3711558687" sldId="259"/>
            <ac:spMk id="60" creationId="{EE6ECDF5-2AE5-3B94-0E03-71C708BEF07E}"/>
          </ac:spMkLst>
        </pc:spChg>
        <pc:spChg chg="mod">
          <ac:chgData name="Rechardt, Akilles (2024)" userId="71925288-cb4e-4086-a866-35a475be80eb" providerId="ADAL" clId="{2F52D28B-8534-45EB-B5CD-AE86EEFAB472}" dt="2026-02-15T16:10:48.442" v="95" actId="1076"/>
          <ac:spMkLst>
            <pc:docMk/>
            <pc:sldMk cId="3711558687" sldId="259"/>
            <ac:spMk id="61" creationId="{AD867398-383F-31F8-AA73-AA39D773BF95}"/>
          </ac:spMkLst>
        </pc:spChg>
      </pc:sldChg>
      <pc:sldChg chg="modSp mod">
        <pc:chgData name="Rechardt, Akilles (2024)" userId="71925288-cb4e-4086-a866-35a475be80eb" providerId="ADAL" clId="{2F52D28B-8534-45EB-B5CD-AE86EEFAB472}" dt="2026-02-15T16:11:24.958" v="98"/>
        <pc:sldMkLst>
          <pc:docMk/>
          <pc:sldMk cId="3185563037" sldId="260"/>
        </pc:sldMkLst>
        <pc:spChg chg="mod">
          <ac:chgData name="Rechardt, Akilles (2024)" userId="71925288-cb4e-4086-a866-35a475be80eb" providerId="ADAL" clId="{2F52D28B-8534-45EB-B5CD-AE86EEFAB472}" dt="2026-02-15T16:11:01.405" v="96"/>
          <ac:spMkLst>
            <pc:docMk/>
            <pc:sldMk cId="3185563037" sldId="260"/>
            <ac:spMk id="2" creationId="{2565172D-E2DB-6CFF-701E-C6B228E72894}"/>
          </ac:spMkLst>
        </pc:spChg>
        <pc:spChg chg="mod">
          <ac:chgData name="Rechardt, Akilles (2024)" userId="71925288-cb4e-4086-a866-35a475be80eb" providerId="ADAL" clId="{2F52D28B-8534-45EB-B5CD-AE86EEFAB472}" dt="2026-02-15T16:11:24.958" v="98"/>
          <ac:spMkLst>
            <pc:docMk/>
            <pc:sldMk cId="3185563037" sldId="260"/>
            <ac:spMk id="3" creationId="{77DB8866-B71C-9760-5F61-EFB79F020A38}"/>
          </ac:spMkLst>
        </pc:spChg>
      </pc:sldChg>
      <pc:sldChg chg="modSp mod">
        <pc:chgData name="Rechardt, Akilles (2024)" userId="71925288-cb4e-4086-a866-35a475be80eb" providerId="ADAL" clId="{2F52D28B-8534-45EB-B5CD-AE86EEFAB472}" dt="2026-02-15T16:13:09.272" v="116"/>
        <pc:sldMkLst>
          <pc:docMk/>
          <pc:sldMk cId="3758947206" sldId="261"/>
        </pc:sldMkLst>
        <pc:spChg chg="mod">
          <ac:chgData name="Rechardt, Akilles (2024)" userId="71925288-cb4e-4086-a866-35a475be80eb" providerId="ADAL" clId="{2F52D28B-8534-45EB-B5CD-AE86EEFAB472}" dt="2026-02-15T16:11:57.659" v="101"/>
          <ac:spMkLst>
            <pc:docMk/>
            <pc:sldMk cId="3758947206" sldId="261"/>
            <ac:spMk id="2" creationId="{91336035-729E-5712-A6B8-E04779D5FE72}"/>
          </ac:spMkLst>
        </pc:spChg>
        <pc:spChg chg="mod">
          <ac:chgData name="Rechardt, Akilles (2024)" userId="71925288-cb4e-4086-a866-35a475be80eb" providerId="ADAL" clId="{2F52D28B-8534-45EB-B5CD-AE86EEFAB472}" dt="2026-02-15T16:13:09.272" v="116"/>
          <ac:spMkLst>
            <pc:docMk/>
            <pc:sldMk cId="3758947206" sldId="261"/>
            <ac:spMk id="3" creationId="{8602BAD7-1130-5B3B-A176-83FAB5F569DB}"/>
          </ac:spMkLst>
        </pc:spChg>
      </pc:sldChg>
      <pc:sldChg chg="modSp mod">
        <pc:chgData name="Rechardt, Akilles (2024)" userId="71925288-cb4e-4086-a866-35a475be80eb" providerId="ADAL" clId="{2F52D28B-8534-45EB-B5CD-AE86EEFAB472}" dt="2026-02-15T16:11:46.536" v="100"/>
        <pc:sldMkLst>
          <pc:docMk/>
          <pc:sldMk cId="1594040850" sldId="262"/>
        </pc:sldMkLst>
        <pc:spChg chg="mod">
          <ac:chgData name="Rechardt, Akilles (2024)" userId="71925288-cb4e-4086-a866-35a475be80eb" providerId="ADAL" clId="{2F52D28B-8534-45EB-B5CD-AE86EEFAB472}" dt="2026-02-15T16:11:35.511" v="99"/>
          <ac:spMkLst>
            <pc:docMk/>
            <pc:sldMk cId="1594040850" sldId="262"/>
            <ac:spMk id="2" creationId="{5BE02AD8-99CF-9F29-D188-3CE07325A410}"/>
          </ac:spMkLst>
        </pc:spChg>
        <pc:spChg chg="mod">
          <ac:chgData name="Rechardt, Akilles (2024)" userId="71925288-cb4e-4086-a866-35a475be80eb" providerId="ADAL" clId="{2F52D28B-8534-45EB-B5CD-AE86EEFAB472}" dt="2026-02-15T16:11:46.536" v="100"/>
          <ac:spMkLst>
            <pc:docMk/>
            <pc:sldMk cId="1594040850" sldId="262"/>
            <ac:spMk id="3" creationId="{45530136-4E21-719A-FC95-532C61527EDE}"/>
          </ac:spMkLst>
        </pc:spChg>
      </pc:sldChg>
      <pc:sldChg chg="modSp mod modCm">
        <pc:chgData name="Rechardt, Akilles (2024)" userId="71925288-cb4e-4086-a866-35a475be80eb" providerId="ADAL" clId="{2F52D28B-8534-45EB-B5CD-AE86EEFAB472}" dt="2026-02-15T16:04:13.056" v="16" actId="113"/>
        <pc:sldMkLst>
          <pc:docMk/>
          <pc:sldMk cId="3748657015" sldId="263"/>
        </pc:sldMkLst>
        <pc:spChg chg="mod">
          <ac:chgData name="Rechardt, Akilles (2024)" userId="71925288-cb4e-4086-a866-35a475be80eb" providerId="ADAL" clId="{2F52D28B-8534-45EB-B5CD-AE86EEFAB472}" dt="2026-02-15T16:03:47.600" v="10"/>
          <ac:spMkLst>
            <pc:docMk/>
            <pc:sldMk cId="3748657015" sldId="263"/>
            <ac:spMk id="2" creationId="{1949CC33-2B3F-93E5-3FD8-7B1688F8E6CE}"/>
          </ac:spMkLst>
        </pc:spChg>
        <pc:spChg chg="mod">
          <ac:chgData name="Rechardt, Akilles (2024)" userId="71925288-cb4e-4086-a866-35a475be80eb" providerId="ADAL" clId="{2F52D28B-8534-45EB-B5CD-AE86EEFAB472}" dt="2026-02-15T16:04:13.056" v="16" actId="113"/>
          <ac:spMkLst>
            <pc:docMk/>
            <pc:sldMk cId="3748657015" sldId="263"/>
            <ac:spMk id="3" creationId="{D9413311-45D2-9FA2-0EFB-42013CC84E96}"/>
          </ac:spMkLst>
        </pc:spChg>
        <pc:extLst>
          <p:ext xmlns:p="http://schemas.openxmlformats.org/presentationml/2006/main" uri="{D6D511B9-2390-475A-947B-AFAB55BFBCF1}">
            <pc226:cmChg xmlns:pc226="http://schemas.microsoft.com/office/powerpoint/2022/06/main/command" chg="mod">
              <pc226:chgData name="Rechardt, Akilles (2024)" userId="71925288-cb4e-4086-a866-35a475be80eb" providerId="ADAL" clId="{2F52D28B-8534-45EB-B5CD-AE86EEFAB472}" dt="2026-02-15T16:04:00.412" v="11"/>
              <pc2:cmMkLst xmlns:pc2="http://schemas.microsoft.com/office/powerpoint/2019/9/main/command">
                <pc:docMk/>
                <pc:sldMk cId="3748657015" sldId="263"/>
                <pc2:cmMk id="{28BE05B5-7F5A-4CC0-B85F-7376D7D0A7E4}"/>
              </pc2:cmMkLst>
            </pc226:cmChg>
          </p:ext>
        </pc:extLst>
      </pc:sldChg>
      <pc:sldChg chg="modSp mod">
        <pc:chgData name="Rechardt, Akilles (2024)" userId="71925288-cb4e-4086-a866-35a475be80eb" providerId="ADAL" clId="{2F52D28B-8534-45EB-B5CD-AE86EEFAB472}" dt="2026-02-15T16:07:53.424" v="53" actId="20577"/>
        <pc:sldMkLst>
          <pc:docMk/>
          <pc:sldMk cId="2161543569" sldId="264"/>
        </pc:sldMkLst>
        <pc:spChg chg="mod">
          <ac:chgData name="Rechardt, Akilles (2024)" userId="71925288-cb4e-4086-a866-35a475be80eb" providerId="ADAL" clId="{2F52D28B-8534-45EB-B5CD-AE86EEFAB472}" dt="2026-02-15T16:07:07.697" v="47"/>
          <ac:spMkLst>
            <pc:docMk/>
            <pc:sldMk cId="2161543569" sldId="264"/>
            <ac:spMk id="2" creationId="{BB14CAE3-3162-CFD3-4645-AB0C1AAD2980}"/>
          </ac:spMkLst>
        </pc:spChg>
        <pc:spChg chg="mod">
          <ac:chgData name="Rechardt, Akilles (2024)" userId="71925288-cb4e-4086-a866-35a475be80eb" providerId="ADAL" clId="{2F52D28B-8534-45EB-B5CD-AE86EEFAB472}" dt="2026-02-15T16:07:53.424" v="53" actId="20577"/>
          <ac:spMkLst>
            <pc:docMk/>
            <pc:sldMk cId="2161543569" sldId="264"/>
            <ac:spMk id="3" creationId="{0C7D848E-6AE5-F7A4-14A0-2002AAC7AF8B}"/>
          </ac:spMkLst>
        </pc:spChg>
      </pc:sldChg>
      <pc:sldChg chg="modSp mod">
        <pc:chgData name="Rechardt, Akilles (2024)" userId="71925288-cb4e-4086-a866-35a475be80eb" providerId="ADAL" clId="{2F52D28B-8534-45EB-B5CD-AE86EEFAB472}" dt="2026-02-15T16:13:30.071" v="119" actId="1076"/>
        <pc:sldMkLst>
          <pc:docMk/>
          <pc:sldMk cId="1033640723" sldId="265"/>
        </pc:sldMkLst>
        <pc:spChg chg="mod">
          <ac:chgData name="Rechardt, Akilles (2024)" userId="71925288-cb4e-4086-a866-35a475be80eb" providerId="ADAL" clId="{2F52D28B-8534-45EB-B5CD-AE86EEFAB472}" dt="2026-02-15T16:13:22.834" v="118" actId="122"/>
          <ac:spMkLst>
            <pc:docMk/>
            <pc:sldMk cId="1033640723" sldId="265"/>
            <ac:spMk id="2" creationId="{841046D7-C1B7-1180-5756-EADFF074FAF4}"/>
          </ac:spMkLst>
        </pc:spChg>
        <pc:picChg chg="mod">
          <ac:chgData name="Rechardt, Akilles (2024)" userId="71925288-cb4e-4086-a866-35a475be80eb" providerId="ADAL" clId="{2F52D28B-8534-45EB-B5CD-AE86EEFAB472}" dt="2026-02-15T16:13:30.071" v="119" actId="1076"/>
          <ac:picMkLst>
            <pc:docMk/>
            <pc:sldMk cId="1033640723" sldId="265"/>
            <ac:picMk id="4" creationId="{72CF8D0E-6EAD-99B9-8DD4-F12FB691B4DE}"/>
          </ac:picMkLst>
        </pc:picChg>
      </pc:sldChg>
      <pc:sldChg chg="modSp mod">
        <pc:chgData name="Rechardt, Akilles (2024)" userId="71925288-cb4e-4086-a866-35a475be80eb" providerId="ADAL" clId="{2F52D28B-8534-45EB-B5CD-AE86EEFAB472}" dt="2026-02-17T12:40:29.075" v="125" actId="113"/>
        <pc:sldMkLst>
          <pc:docMk/>
          <pc:sldMk cId="1439789986" sldId="266"/>
        </pc:sldMkLst>
        <pc:spChg chg="mod">
          <ac:chgData name="Rechardt, Akilles (2024)" userId="71925288-cb4e-4086-a866-35a475be80eb" providerId="ADAL" clId="{2F52D28B-8534-45EB-B5CD-AE86EEFAB472}" dt="2026-02-17T12:40:29.075" v="125" actId="113"/>
          <ac:spMkLst>
            <pc:docMk/>
            <pc:sldMk cId="1439789986" sldId="266"/>
            <ac:spMk id="2" creationId="{41309C71-B36D-B0A7-03E2-485271951BC8}"/>
          </ac:spMkLst>
        </pc:spChg>
        <pc:spChg chg="mod">
          <ac:chgData name="Rechardt, Akilles (2024)" userId="71925288-cb4e-4086-a866-35a475be80eb" providerId="ADAL" clId="{2F52D28B-8534-45EB-B5CD-AE86EEFAB472}" dt="2026-02-15T16:08:49.890" v="65" actId="1076"/>
          <ac:spMkLst>
            <pc:docMk/>
            <pc:sldMk cId="1439789986" sldId="266"/>
            <ac:spMk id="11" creationId="{3E3956D3-80D8-A305-944B-954D197EC853}"/>
          </ac:spMkLst>
        </pc:spChg>
        <pc:spChg chg="mod">
          <ac:chgData name="Rechardt, Akilles (2024)" userId="71925288-cb4e-4086-a866-35a475be80eb" providerId="ADAL" clId="{2F52D28B-8534-45EB-B5CD-AE86EEFAB472}" dt="2026-02-15T16:08:37.078" v="62" actId="1076"/>
          <ac:spMkLst>
            <pc:docMk/>
            <pc:sldMk cId="1439789986" sldId="266"/>
            <ac:spMk id="12" creationId="{1E155BC0-275F-CF41-1175-F0F1F93F6151}"/>
          </ac:spMkLst>
        </pc:spChg>
        <pc:spChg chg="mod">
          <ac:chgData name="Rechardt, Akilles (2024)" userId="71925288-cb4e-4086-a866-35a475be80eb" providerId="ADAL" clId="{2F52D28B-8534-45EB-B5CD-AE86EEFAB472}" dt="2026-02-15T16:09:04.551" v="67" actId="1076"/>
          <ac:spMkLst>
            <pc:docMk/>
            <pc:sldMk cId="1439789986" sldId="266"/>
            <ac:spMk id="13" creationId="{D2CEAFF9-5FB3-AFF5-F223-5A58ECB52753}"/>
          </ac:spMkLst>
        </pc:spChg>
        <pc:spChg chg="mod">
          <ac:chgData name="Rechardt, Akilles (2024)" userId="71925288-cb4e-4086-a866-35a475be80eb" providerId="ADAL" clId="{2F52D28B-8534-45EB-B5CD-AE86EEFAB472}" dt="2026-02-15T16:09:17.197" v="73" actId="1076"/>
          <ac:spMkLst>
            <pc:docMk/>
            <pc:sldMk cId="1439789986" sldId="266"/>
            <ac:spMk id="14" creationId="{A6A97204-1D54-6DFD-B6CA-422941292735}"/>
          </ac:spMkLst>
        </pc:spChg>
        <pc:picChg chg="mod">
          <ac:chgData name="Rechardt, Akilles (2024)" userId="71925288-cb4e-4086-a866-35a475be80eb" providerId="ADAL" clId="{2F52D28B-8534-45EB-B5CD-AE86EEFAB472}" dt="2026-02-15T16:08:40.175" v="64" actId="1076"/>
          <ac:picMkLst>
            <pc:docMk/>
            <pc:sldMk cId="1439789986" sldId="266"/>
            <ac:picMk id="6" creationId="{C18C3BC4-AC3F-AB62-C9AD-5CDA6138BC14}"/>
          </ac:picMkLst>
        </pc:picChg>
        <pc:picChg chg="ord">
          <ac:chgData name="Rechardt, Akilles (2024)" userId="71925288-cb4e-4086-a866-35a475be80eb" providerId="ADAL" clId="{2F52D28B-8534-45EB-B5CD-AE86EEFAB472}" dt="2026-02-15T16:08:30.121" v="60" actId="167"/>
          <ac:picMkLst>
            <pc:docMk/>
            <pc:sldMk cId="1439789986" sldId="266"/>
            <ac:picMk id="17" creationId="{9D65316B-EF0C-4CE8-A1A6-5A59F22849EC}"/>
          </ac:picMkLst>
        </pc:picChg>
      </pc:sldChg>
      <pc:sldChg chg="modSp">
        <pc:chgData name="Rechardt, Akilles (2024)" userId="71925288-cb4e-4086-a866-35a475be80eb" providerId="ADAL" clId="{2F52D28B-8534-45EB-B5CD-AE86EEFAB472}" dt="2026-02-15T16:06:11.934" v="39" actId="113"/>
        <pc:sldMkLst>
          <pc:docMk/>
          <pc:sldMk cId="2001896978" sldId="267"/>
        </pc:sldMkLst>
        <pc:spChg chg="mod">
          <ac:chgData name="Rechardt, Akilles (2024)" userId="71925288-cb4e-4086-a866-35a475be80eb" providerId="ADAL" clId="{2F52D28B-8534-45EB-B5CD-AE86EEFAB472}" dt="2026-02-15T16:05:55.162" v="34"/>
          <ac:spMkLst>
            <pc:docMk/>
            <pc:sldMk cId="2001896978" sldId="267"/>
            <ac:spMk id="2" creationId="{ACE1C42A-1C7B-75E0-38A4-EB1B84671956}"/>
          </ac:spMkLst>
        </pc:spChg>
        <pc:spChg chg="mod">
          <ac:chgData name="Rechardt, Akilles (2024)" userId="71925288-cb4e-4086-a866-35a475be80eb" providerId="ADAL" clId="{2F52D28B-8534-45EB-B5CD-AE86EEFAB472}" dt="2026-02-15T16:06:11.934" v="39" actId="113"/>
          <ac:spMkLst>
            <pc:docMk/>
            <pc:sldMk cId="2001896978" sldId="267"/>
            <ac:spMk id="18" creationId="{77BE8B04-6312-A7BD-803A-B19AE311F9D6}"/>
          </ac:spMkLst>
        </pc:spChg>
      </pc:sldChg>
      <pc:sldChg chg="modSp mod">
        <pc:chgData name="Rechardt, Akilles (2024)" userId="71925288-cb4e-4086-a866-35a475be80eb" providerId="ADAL" clId="{2F52D28B-8534-45EB-B5CD-AE86EEFAB472}" dt="2026-02-15T16:05:31.694" v="33"/>
        <pc:sldMkLst>
          <pc:docMk/>
          <pc:sldMk cId="3076172529" sldId="268"/>
        </pc:sldMkLst>
        <pc:spChg chg="mod">
          <ac:chgData name="Rechardt, Akilles (2024)" userId="71925288-cb4e-4086-a866-35a475be80eb" providerId="ADAL" clId="{2F52D28B-8534-45EB-B5CD-AE86EEFAB472}" dt="2026-02-15T16:04:44.666" v="22"/>
          <ac:spMkLst>
            <pc:docMk/>
            <pc:sldMk cId="3076172529" sldId="268"/>
            <ac:spMk id="2" creationId="{81313654-2ABC-9711-4A69-7A58016DDC8E}"/>
          </ac:spMkLst>
        </pc:spChg>
        <pc:spChg chg="mod">
          <ac:chgData name="Rechardt, Akilles (2024)" userId="71925288-cb4e-4086-a866-35a475be80eb" providerId="ADAL" clId="{2F52D28B-8534-45EB-B5CD-AE86EEFAB472}" dt="2026-02-15T16:05:31.694" v="33"/>
          <ac:spMkLst>
            <pc:docMk/>
            <pc:sldMk cId="3076172529" sldId="268"/>
            <ac:spMk id="3" creationId="{58D94216-3510-699B-EBF6-B5B6227A8F66}"/>
          </ac:spMkLst>
        </pc:spChg>
      </pc:sldChg>
      <pc:sldChg chg="addSp delSp modSp add mod">
        <pc:chgData name="Rechardt, Akilles (2024)" userId="71925288-cb4e-4086-a866-35a475be80eb" providerId="ADAL" clId="{2F52D28B-8534-45EB-B5CD-AE86EEFAB472}" dt="2026-02-17T12:47:24.121" v="165" actId="255"/>
        <pc:sldMkLst>
          <pc:docMk/>
          <pc:sldMk cId="563765030" sldId="269"/>
        </pc:sldMkLst>
        <pc:spChg chg="del mod">
          <ac:chgData name="Rechardt, Akilles (2024)" userId="71925288-cb4e-4086-a866-35a475be80eb" providerId="ADAL" clId="{2F52D28B-8534-45EB-B5CD-AE86EEFAB472}" dt="2026-02-17T12:46:21.447" v="160" actId="478"/>
          <ac:spMkLst>
            <pc:docMk/>
            <pc:sldMk cId="563765030" sldId="269"/>
            <ac:spMk id="2" creationId="{A4B067A3-B5FC-D368-A4BB-2F1E89219005}"/>
          </ac:spMkLst>
        </pc:spChg>
        <pc:spChg chg="mod">
          <ac:chgData name="Rechardt, Akilles (2024)" userId="71925288-cb4e-4086-a866-35a475be80eb" providerId="ADAL" clId="{2F52D28B-8534-45EB-B5CD-AE86EEFAB472}" dt="2026-02-17T12:44:29.847" v="158"/>
          <ac:spMkLst>
            <pc:docMk/>
            <pc:sldMk cId="563765030" sldId="269"/>
            <ac:spMk id="3" creationId="{1D50992D-4A8A-5B2E-625D-4C7D8A85A0A4}"/>
          </ac:spMkLst>
        </pc:spChg>
        <pc:spChg chg="add mod">
          <ac:chgData name="Rechardt, Akilles (2024)" userId="71925288-cb4e-4086-a866-35a475be80eb" providerId="ADAL" clId="{2F52D28B-8534-45EB-B5CD-AE86EEFAB472}" dt="2026-02-17T12:47:24.121" v="165" actId="255"/>
          <ac:spMkLst>
            <pc:docMk/>
            <pc:sldMk cId="563765030" sldId="269"/>
            <ac:spMk id="4" creationId="{6B103569-2456-24F0-D313-C3AD8E7FB543}"/>
          </ac:spMkLst>
        </pc:spChg>
        <pc:spChg chg="add del mod">
          <ac:chgData name="Rechardt, Akilles (2024)" userId="71925288-cb4e-4086-a866-35a475be80eb" providerId="ADAL" clId="{2F52D28B-8534-45EB-B5CD-AE86EEFAB472}" dt="2026-02-17T12:46:26.777" v="162" actId="478"/>
          <ac:spMkLst>
            <pc:docMk/>
            <pc:sldMk cId="563765030" sldId="269"/>
            <ac:spMk id="6" creationId="{29B6CA23-8DBD-F530-08C8-5F0EC86075E4}"/>
          </ac:spMkLst>
        </pc:spChg>
      </pc:sldChg>
      <pc:sldChg chg="new del">
        <pc:chgData name="Rechardt, Akilles (2024)" userId="71925288-cb4e-4086-a866-35a475be80eb" providerId="ADAL" clId="{2F52D28B-8534-45EB-B5CD-AE86EEFAB472}" dt="2026-02-17T12:51:23.068" v="168" actId="47"/>
        <pc:sldMkLst>
          <pc:docMk/>
          <pc:sldMk cId="222272136" sldId="270"/>
        </pc:sldMkLst>
      </pc:sldChg>
      <pc:sldChg chg="addSp delSp modSp add mod">
        <pc:chgData name="Rechardt, Akilles (2024)" userId="71925288-cb4e-4086-a866-35a475be80eb" providerId="ADAL" clId="{2F52D28B-8534-45EB-B5CD-AE86EEFAB472}" dt="2026-02-17T13:00:53.593" v="191"/>
        <pc:sldMkLst>
          <pc:docMk/>
          <pc:sldMk cId="1299263537" sldId="271"/>
        </pc:sldMkLst>
        <pc:spChg chg="del mod">
          <ac:chgData name="Rechardt, Akilles (2024)" userId="71925288-cb4e-4086-a866-35a475be80eb" providerId="ADAL" clId="{2F52D28B-8534-45EB-B5CD-AE86EEFAB472}" dt="2026-02-17T12:53:38.467" v="172" actId="478"/>
          <ac:spMkLst>
            <pc:docMk/>
            <pc:sldMk cId="1299263537" sldId="271"/>
            <ac:spMk id="2" creationId="{27AD6609-699F-BB78-BF09-16A047D4838A}"/>
          </ac:spMkLst>
        </pc:spChg>
        <pc:spChg chg="mod">
          <ac:chgData name="Rechardt, Akilles (2024)" userId="71925288-cb4e-4086-a866-35a475be80eb" providerId="ADAL" clId="{2F52D28B-8534-45EB-B5CD-AE86EEFAB472}" dt="2026-02-17T12:55:30.679" v="189" actId="20577"/>
          <ac:spMkLst>
            <pc:docMk/>
            <pc:sldMk cId="1299263537" sldId="271"/>
            <ac:spMk id="3" creationId="{F65CDD1E-2CE8-92B9-3CF3-30EE4E9273F2}"/>
          </ac:spMkLst>
        </pc:spChg>
        <pc:spChg chg="add mod">
          <ac:chgData name="Rechardt, Akilles (2024)" userId="71925288-cb4e-4086-a866-35a475be80eb" providerId="ADAL" clId="{2F52D28B-8534-45EB-B5CD-AE86EEFAB472}" dt="2026-02-17T13:00:53.593" v="191"/>
          <ac:spMkLst>
            <pc:docMk/>
            <pc:sldMk cId="1299263537" sldId="271"/>
            <ac:spMk id="4" creationId="{27F0558F-BCDE-A92D-B6D7-2A0EEB88D504}"/>
          </ac:spMkLst>
        </pc:spChg>
        <pc:spChg chg="add del mod">
          <ac:chgData name="Rechardt, Akilles (2024)" userId="71925288-cb4e-4086-a866-35a475be80eb" providerId="ADAL" clId="{2F52D28B-8534-45EB-B5CD-AE86EEFAB472}" dt="2026-02-17T12:53:40.582" v="173" actId="478"/>
          <ac:spMkLst>
            <pc:docMk/>
            <pc:sldMk cId="1299263537" sldId="271"/>
            <ac:spMk id="6" creationId="{4412A238-9726-11F1-4EBF-4C5CD72A2732}"/>
          </ac:spMkLst>
        </pc:spChg>
      </pc:sldChg>
    </pc:docChg>
  </pc:docChgLst>
</pc:chgInfo>
</file>

<file path=ppt/comments/modernComment_103_DD39E41F.xml><?xml version="1.0" encoding="utf-8"?>
<p188:cmLst xmlns:a="http://schemas.openxmlformats.org/drawingml/2006/main" xmlns:r="http://schemas.openxmlformats.org/officeDocument/2006/relationships" xmlns:p188="http://schemas.microsoft.com/office/powerpoint/2018/8/main">
  <p188:cm id="{B968037A-6120-480F-9482-EE8B78829366}" authorId="{74C173B8-74C7-D50C-E58B-A6EEFFF4ECDE}" created="2026-02-04T20:58:31.054">
    <ac:deMkLst xmlns:ac="http://schemas.microsoft.com/office/drawing/2013/main/command">
      <pc:docMk xmlns:pc="http://schemas.microsoft.com/office/powerpoint/2013/main/command"/>
      <pc:sldMk xmlns:pc="http://schemas.microsoft.com/office/powerpoint/2013/main/command" cId="3711558687" sldId="259"/>
      <ac:picMk id="34" creationId="{53FB7E4D-8B38-0C39-7C58-F26B8AE3E5A7}"/>
    </ac:deMkLst>
    <p188:txBody>
      <a:bodyPr/>
      <a:lstStyle/>
      <a:p>
        <a:r>
          <a:rPr lang="fi-FI"/>
          <a:t>Note that here we still have the laptop setup</a:t>
        </a:r>
      </a:p>
    </p188:txBody>
  </p188:cm>
</p188:cmLst>
</file>

<file path=ppt/comments/modernComment_107_DF6FF777.xml><?xml version="1.0" encoding="utf-8"?>
<p188:cmLst xmlns:a="http://schemas.openxmlformats.org/drawingml/2006/main" xmlns:r="http://schemas.openxmlformats.org/officeDocument/2006/relationships" xmlns:p188="http://schemas.microsoft.com/office/powerpoint/2018/8/main">
  <p188:cm id="{28BE05B5-7F5A-4CC0-B85F-7376D7D0A7E4}" authorId="{74C173B8-74C7-D50C-E58B-A6EEFFF4ECDE}" created="2026-02-04T20:56:36.143">
    <ac:txMkLst xmlns:ac="http://schemas.microsoft.com/office/drawing/2013/main/command">
      <pc:docMk xmlns:pc="http://schemas.microsoft.com/office/powerpoint/2013/main/command"/>
      <pc:sldMk xmlns:pc="http://schemas.microsoft.com/office/powerpoint/2013/main/command" cId="3748657015" sldId="263"/>
      <ac:spMk id="3" creationId="{D9413311-45D2-9FA2-0EFB-42013CC84E96}"/>
      <ac:txMk cp="0">
        <ac:context len="222" hash="2017109911"/>
      </ac:txMk>
    </ac:txMkLst>
    <p188:pos x="3776663" y="1281906"/>
    <p188:txBody>
      <a:bodyPr/>
      <a:lstStyle/>
      <a:p>
        <a:r>
          <a:rPr lang="fi-FI"/>
          <a:t>Can add a bit more detail here</a:t>
        </a:r>
      </a:p>
    </p188:txBody>
  </p188:cm>
</p188:cmLst>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i-FI"/>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F93BA9-CD81-4430-A007-22A0B33DB1BC}" type="datetimeFigureOut">
              <a:rPr lang="fi-FI" smtClean="0"/>
              <a:t>17.2.2026</a:t>
            </a:fld>
            <a:endParaRPr lang="fi-FI"/>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i-FI"/>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i-FI"/>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29DDD7-EF0C-4577-AFA4-F6315AFA737D}" type="slidenum">
              <a:rPr lang="fi-FI" smtClean="0"/>
              <a:t>‹#›</a:t>
            </a:fld>
            <a:endParaRPr lang="fi-FI"/>
          </a:p>
        </p:txBody>
      </p:sp>
    </p:spTree>
    <p:extLst>
      <p:ext uri="{BB962C8B-B14F-4D97-AF65-F5344CB8AC3E}">
        <p14:creationId xmlns:p14="http://schemas.microsoft.com/office/powerpoint/2010/main" val="27606663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txBody>
          <a:bodyPr/>
          <a:lstStyle/>
          <a:p>
            <a:endParaRPr lang="fi-FI"/>
          </a:p>
        </p:txBody>
      </p:sp>
      <p:sp>
        <p:nvSpPr>
          <p:cNvPr id="3" name="Notes Placeholder 2"/>
          <p:cNvSpPr>
            <a:spLocks noGrp="1"/>
          </p:cNvSpPr>
          <p:nvPr>
            <p:ph type="body" idx="1"/>
          </p:nvPr>
        </p:nvSpPr>
        <p:spPr/>
        <p:txBody>
          <a:bodyPr/>
          <a:lstStyle/>
          <a:p>
            <a:endParaRPr lang="fi-FI"/>
          </a:p>
        </p:txBody>
      </p:sp>
      <p:sp>
        <p:nvSpPr>
          <p:cNvPr id="4" name="Slide Number Placeholder 3"/>
          <p:cNvSpPr>
            <a:spLocks noGrp="1"/>
          </p:cNvSpPr>
          <p:nvPr>
            <p:ph type="sldNum" sz="quarter" idx="5"/>
          </p:nvPr>
        </p:nvSpPr>
        <p:spPr/>
        <p:txBody>
          <a:bodyPr/>
          <a:lstStyle/>
          <a:p>
            <a:fld id="{3129DDD7-EF0C-4577-AFA4-F6315AFA737D}" type="slidenum">
              <a:rPr lang="fi-FI" smtClean="0"/>
              <a:t>1</a:t>
            </a:fld>
            <a:endParaRPr lang="fi-FI"/>
          </a:p>
        </p:txBody>
      </p:sp>
    </p:spTree>
    <p:extLst>
      <p:ext uri="{BB962C8B-B14F-4D97-AF65-F5344CB8AC3E}">
        <p14:creationId xmlns:p14="http://schemas.microsoft.com/office/powerpoint/2010/main" val="3937211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E6645-6195-04BB-0B54-EB5B3E29179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fi-FI"/>
          </a:p>
        </p:txBody>
      </p:sp>
      <p:sp>
        <p:nvSpPr>
          <p:cNvPr id="3" name="Subtitle 2">
            <a:extLst>
              <a:ext uri="{FF2B5EF4-FFF2-40B4-BE49-F238E27FC236}">
                <a16:creationId xmlns:a16="http://schemas.microsoft.com/office/drawing/2014/main" id="{FA515C9C-6B4B-0125-9B27-17411EC9087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fi-FI"/>
          </a:p>
        </p:txBody>
      </p:sp>
      <p:sp>
        <p:nvSpPr>
          <p:cNvPr id="4" name="Date Placeholder 3">
            <a:extLst>
              <a:ext uri="{FF2B5EF4-FFF2-40B4-BE49-F238E27FC236}">
                <a16:creationId xmlns:a16="http://schemas.microsoft.com/office/drawing/2014/main" id="{95CA9B3B-3F06-2CDF-E624-4634A07841FF}"/>
              </a:ext>
            </a:extLst>
          </p:cNvPr>
          <p:cNvSpPr>
            <a:spLocks noGrp="1"/>
          </p:cNvSpPr>
          <p:nvPr>
            <p:ph type="dt" sz="half" idx="10"/>
          </p:nvPr>
        </p:nvSpPr>
        <p:spPr/>
        <p:txBody>
          <a:bodyPr/>
          <a:lstStyle/>
          <a:p>
            <a:fld id="{3AF36141-58E6-4C71-B504-47B1AAA13B10}" type="datetimeFigureOut">
              <a:rPr lang="fi-FI" smtClean="0"/>
              <a:t>17.2.2026</a:t>
            </a:fld>
            <a:endParaRPr lang="fi-FI"/>
          </a:p>
        </p:txBody>
      </p:sp>
      <p:sp>
        <p:nvSpPr>
          <p:cNvPr id="5" name="Footer Placeholder 4">
            <a:extLst>
              <a:ext uri="{FF2B5EF4-FFF2-40B4-BE49-F238E27FC236}">
                <a16:creationId xmlns:a16="http://schemas.microsoft.com/office/drawing/2014/main" id="{10BF2300-D194-7FFD-6306-087090D32741}"/>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682076AA-83CF-7CD9-8E0B-E1E7704DAF62}"/>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1661904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6C573-B884-CCEB-A77F-1AC9BFC5B6D1}"/>
              </a:ext>
            </a:extLst>
          </p:cNvPr>
          <p:cNvSpPr>
            <a:spLocks noGrp="1"/>
          </p:cNvSpPr>
          <p:nvPr>
            <p:ph type="title"/>
          </p:nvPr>
        </p:nvSpPr>
        <p:spPr/>
        <p:txBody>
          <a:bodyPr/>
          <a:lstStyle/>
          <a:p>
            <a:r>
              <a:rPr lang="en-US"/>
              <a:t>Click to edit Master title style</a:t>
            </a:r>
            <a:endParaRPr lang="fi-FI"/>
          </a:p>
        </p:txBody>
      </p:sp>
      <p:sp>
        <p:nvSpPr>
          <p:cNvPr id="3" name="Vertical Text Placeholder 2">
            <a:extLst>
              <a:ext uri="{FF2B5EF4-FFF2-40B4-BE49-F238E27FC236}">
                <a16:creationId xmlns:a16="http://schemas.microsoft.com/office/drawing/2014/main" id="{FDDD51FE-936B-0E79-823D-A7C42163F9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50195F23-96F1-7F6A-AFED-07A4B850E22B}"/>
              </a:ext>
            </a:extLst>
          </p:cNvPr>
          <p:cNvSpPr>
            <a:spLocks noGrp="1"/>
          </p:cNvSpPr>
          <p:nvPr>
            <p:ph type="dt" sz="half" idx="10"/>
          </p:nvPr>
        </p:nvSpPr>
        <p:spPr/>
        <p:txBody>
          <a:bodyPr/>
          <a:lstStyle/>
          <a:p>
            <a:fld id="{3AF36141-58E6-4C71-B504-47B1AAA13B10}" type="datetimeFigureOut">
              <a:rPr lang="fi-FI" smtClean="0"/>
              <a:t>17.2.2026</a:t>
            </a:fld>
            <a:endParaRPr lang="fi-FI"/>
          </a:p>
        </p:txBody>
      </p:sp>
      <p:sp>
        <p:nvSpPr>
          <p:cNvPr id="5" name="Footer Placeholder 4">
            <a:extLst>
              <a:ext uri="{FF2B5EF4-FFF2-40B4-BE49-F238E27FC236}">
                <a16:creationId xmlns:a16="http://schemas.microsoft.com/office/drawing/2014/main" id="{0537DFAC-C302-53BF-A8E3-B25C7AC88768}"/>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3D406D66-C417-827D-FA43-F0649BB37A31}"/>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322756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0E3867-E72B-515D-CCBC-B0E3DFDB7FF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fi-FI"/>
          </a:p>
        </p:txBody>
      </p:sp>
      <p:sp>
        <p:nvSpPr>
          <p:cNvPr id="3" name="Vertical Text Placeholder 2">
            <a:extLst>
              <a:ext uri="{FF2B5EF4-FFF2-40B4-BE49-F238E27FC236}">
                <a16:creationId xmlns:a16="http://schemas.microsoft.com/office/drawing/2014/main" id="{1CBCE36E-5211-CDA7-D8BD-C67E3C79E9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C2B02EB2-3693-1808-EE28-B8F1CD18AB0E}"/>
              </a:ext>
            </a:extLst>
          </p:cNvPr>
          <p:cNvSpPr>
            <a:spLocks noGrp="1"/>
          </p:cNvSpPr>
          <p:nvPr>
            <p:ph type="dt" sz="half" idx="10"/>
          </p:nvPr>
        </p:nvSpPr>
        <p:spPr/>
        <p:txBody>
          <a:bodyPr/>
          <a:lstStyle/>
          <a:p>
            <a:fld id="{3AF36141-58E6-4C71-B504-47B1AAA13B10}" type="datetimeFigureOut">
              <a:rPr lang="fi-FI" smtClean="0"/>
              <a:t>17.2.2026</a:t>
            </a:fld>
            <a:endParaRPr lang="fi-FI"/>
          </a:p>
        </p:txBody>
      </p:sp>
      <p:sp>
        <p:nvSpPr>
          <p:cNvPr id="5" name="Footer Placeholder 4">
            <a:extLst>
              <a:ext uri="{FF2B5EF4-FFF2-40B4-BE49-F238E27FC236}">
                <a16:creationId xmlns:a16="http://schemas.microsoft.com/office/drawing/2014/main" id="{ABF11247-19EB-D104-540F-BDFD98C77F94}"/>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ED24C00C-D3EA-0504-74E0-BF76CEDB51C2}"/>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029661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86D35-2FA7-0826-2558-00007C094F66}"/>
              </a:ext>
            </a:extLst>
          </p:cNvPr>
          <p:cNvSpPr>
            <a:spLocks noGrp="1"/>
          </p:cNvSpPr>
          <p:nvPr>
            <p:ph type="title"/>
          </p:nvPr>
        </p:nvSpPr>
        <p:spPr/>
        <p:txBody>
          <a:bodyPr/>
          <a:lstStyle/>
          <a:p>
            <a:r>
              <a:rPr lang="en-US"/>
              <a:t>Click to edit Master title style</a:t>
            </a:r>
            <a:endParaRPr lang="fi-FI"/>
          </a:p>
        </p:txBody>
      </p:sp>
      <p:sp>
        <p:nvSpPr>
          <p:cNvPr id="3" name="Content Placeholder 2">
            <a:extLst>
              <a:ext uri="{FF2B5EF4-FFF2-40B4-BE49-F238E27FC236}">
                <a16:creationId xmlns:a16="http://schemas.microsoft.com/office/drawing/2014/main" id="{0F28AD0D-A9D0-794D-2E42-71F689028ED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5271BEA4-539C-5A72-6831-DBBDE3F2417D}"/>
              </a:ext>
            </a:extLst>
          </p:cNvPr>
          <p:cNvSpPr>
            <a:spLocks noGrp="1"/>
          </p:cNvSpPr>
          <p:nvPr>
            <p:ph type="dt" sz="half" idx="10"/>
          </p:nvPr>
        </p:nvSpPr>
        <p:spPr/>
        <p:txBody>
          <a:bodyPr/>
          <a:lstStyle/>
          <a:p>
            <a:fld id="{3AF36141-58E6-4C71-B504-47B1AAA13B10}" type="datetimeFigureOut">
              <a:rPr lang="fi-FI" smtClean="0"/>
              <a:t>17.2.2026</a:t>
            </a:fld>
            <a:endParaRPr lang="fi-FI"/>
          </a:p>
        </p:txBody>
      </p:sp>
      <p:sp>
        <p:nvSpPr>
          <p:cNvPr id="5" name="Footer Placeholder 4">
            <a:extLst>
              <a:ext uri="{FF2B5EF4-FFF2-40B4-BE49-F238E27FC236}">
                <a16:creationId xmlns:a16="http://schemas.microsoft.com/office/drawing/2014/main" id="{3BFCC613-862D-A62D-8E6C-EA507820C15F}"/>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D5D7851C-740A-8DE8-359E-E5BA9F541FEE}"/>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309359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BE3EF7-2A1D-8370-EA43-B3A83580BF1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fi-FI"/>
          </a:p>
        </p:txBody>
      </p:sp>
      <p:sp>
        <p:nvSpPr>
          <p:cNvPr id="3" name="Text Placeholder 2">
            <a:extLst>
              <a:ext uri="{FF2B5EF4-FFF2-40B4-BE49-F238E27FC236}">
                <a16:creationId xmlns:a16="http://schemas.microsoft.com/office/drawing/2014/main" id="{DD95DBE6-56E0-F02C-E9F2-6945091631D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541F05F-D6A5-48A6-F943-4DF61C7B88D7}"/>
              </a:ext>
            </a:extLst>
          </p:cNvPr>
          <p:cNvSpPr>
            <a:spLocks noGrp="1"/>
          </p:cNvSpPr>
          <p:nvPr>
            <p:ph type="dt" sz="half" idx="10"/>
          </p:nvPr>
        </p:nvSpPr>
        <p:spPr/>
        <p:txBody>
          <a:bodyPr/>
          <a:lstStyle/>
          <a:p>
            <a:fld id="{3AF36141-58E6-4C71-B504-47B1AAA13B10}" type="datetimeFigureOut">
              <a:rPr lang="fi-FI" smtClean="0"/>
              <a:t>17.2.2026</a:t>
            </a:fld>
            <a:endParaRPr lang="fi-FI"/>
          </a:p>
        </p:txBody>
      </p:sp>
      <p:sp>
        <p:nvSpPr>
          <p:cNvPr id="5" name="Footer Placeholder 4">
            <a:extLst>
              <a:ext uri="{FF2B5EF4-FFF2-40B4-BE49-F238E27FC236}">
                <a16:creationId xmlns:a16="http://schemas.microsoft.com/office/drawing/2014/main" id="{9DA1AABA-9334-AA95-F59F-8FC4CBD143BF}"/>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F3D7FC13-FE6F-1DD6-AEED-52C5A028640B}"/>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3590476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5ED29-D053-DA1E-8E38-6B6248E954EA}"/>
              </a:ext>
            </a:extLst>
          </p:cNvPr>
          <p:cNvSpPr>
            <a:spLocks noGrp="1"/>
          </p:cNvSpPr>
          <p:nvPr>
            <p:ph type="title"/>
          </p:nvPr>
        </p:nvSpPr>
        <p:spPr/>
        <p:txBody>
          <a:bodyPr/>
          <a:lstStyle/>
          <a:p>
            <a:r>
              <a:rPr lang="en-US"/>
              <a:t>Click to edit Master title style</a:t>
            </a:r>
            <a:endParaRPr lang="fi-FI"/>
          </a:p>
        </p:txBody>
      </p:sp>
      <p:sp>
        <p:nvSpPr>
          <p:cNvPr id="3" name="Content Placeholder 2">
            <a:extLst>
              <a:ext uri="{FF2B5EF4-FFF2-40B4-BE49-F238E27FC236}">
                <a16:creationId xmlns:a16="http://schemas.microsoft.com/office/drawing/2014/main" id="{D027E1D7-0AE2-053C-28E0-7E492FBC9D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Content Placeholder 3">
            <a:extLst>
              <a:ext uri="{FF2B5EF4-FFF2-40B4-BE49-F238E27FC236}">
                <a16:creationId xmlns:a16="http://schemas.microsoft.com/office/drawing/2014/main" id="{5FBD3DF8-A374-0BC0-E4C5-31C4BAB38E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Date Placeholder 4">
            <a:extLst>
              <a:ext uri="{FF2B5EF4-FFF2-40B4-BE49-F238E27FC236}">
                <a16:creationId xmlns:a16="http://schemas.microsoft.com/office/drawing/2014/main" id="{79B4643B-9DB1-13D4-A0E3-72845EC1244F}"/>
              </a:ext>
            </a:extLst>
          </p:cNvPr>
          <p:cNvSpPr>
            <a:spLocks noGrp="1"/>
          </p:cNvSpPr>
          <p:nvPr>
            <p:ph type="dt" sz="half" idx="10"/>
          </p:nvPr>
        </p:nvSpPr>
        <p:spPr/>
        <p:txBody>
          <a:bodyPr/>
          <a:lstStyle/>
          <a:p>
            <a:fld id="{3AF36141-58E6-4C71-B504-47B1AAA13B10}" type="datetimeFigureOut">
              <a:rPr lang="fi-FI" smtClean="0"/>
              <a:t>17.2.2026</a:t>
            </a:fld>
            <a:endParaRPr lang="fi-FI"/>
          </a:p>
        </p:txBody>
      </p:sp>
      <p:sp>
        <p:nvSpPr>
          <p:cNvPr id="6" name="Footer Placeholder 5">
            <a:extLst>
              <a:ext uri="{FF2B5EF4-FFF2-40B4-BE49-F238E27FC236}">
                <a16:creationId xmlns:a16="http://schemas.microsoft.com/office/drawing/2014/main" id="{437CE54D-7E75-BEC2-052E-06DE5530A81D}"/>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C815BC30-ACAE-E240-58DB-89CAFC762DD0}"/>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295059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F92A09-ED4D-5220-E348-444CCE2ADBE8}"/>
              </a:ext>
            </a:extLst>
          </p:cNvPr>
          <p:cNvSpPr>
            <a:spLocks noGrp="1"/>
          </p:cNvSpPr>
          <p:nvPr>
            <p:ph type="title"/>
          </p:nvPr>
        </p:nvSpPr>
        <p:spPr>
          <a:xfrm>
            <a:off x="839788" y="365125"/>
            <a:ext cx="10515600" cy="1325563"/>
          </a:xfrm>
        </p:spPr>
        <p:txBody>
          <a:bodyPr/>
          <a:lstStyle/>
          <a:p>
            <a:r>
              <a:rPr lang="en-US"/>
              <a:t>Click to edit Master title style</a:t>
            </a:r>
            <a:endParaRPr lang="fi-FI"/>
          </a:p>
        </p:txBody>
      </p:sp>
      <p:sp>
        <p:nvSpPr>
          <p:cNvPr id="3" name="Text Placeholder 2">
            <a:extLst>
              <a:ext uri="{FF2B5EF4-FFF2-40B4-BE49-F238E27FC236}">
                <a16:creationId xmlns:a16="http://schemas.microsoft.com/office/drawing/2014/main" id="{F4C3165D-EF08-3AF2-F30F-4B0E6967C0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FB893F4-DB17-BBA8-3D32-85D982C788A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5" name="Text Placeholder 4">
            <a:extLst>
              <a:ext uri="{FF2B5EF4-FFF2-40B4-BE49-F238E27FC236}">
                <a16:creationId xmlns:a16="http://schemas.microsoft.com/office/drawing/2014/main" id="{EE880CAA-B05F-7574-DB83-92BF450438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83E193-73CC-E516-57DB-302CA8F06B3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7" name="Date Placeholder 6">
            <a:extLst>
              <a:ext uri="{FF2B5EF4-FFF2-40B4-BE49-F238E27FC236}">
                <a16:creationId xmlns:a16="http://schemas.microsoft.com/office/drawing/2014/main" id="{550FABE4-BC5E-3B3B-A093-072130D9AAF7}"/>
              </a:ext>
            </a:extLst>
          </p:cNvPr>
          <p:cNvSpPr>
            <a:spLocks noGrp="1"/>
          </p:cNvSpPr>
          <p:nvPr>
            <p:ph type="dt" sz="half" idx="10"/>
          </p:nvPr>
        </p:nvSpPr>
        <p:spPr/>
        <p:txBody>
          <a:bodyPr/>
          <a:lstStyle/>
          <a:p>
            <a:fld id="{3AF36141-58E6-4C71-B504-47B1AAA13B10}" type="datetimeFigureOut">
              <a:rPr lang="fi-FI" smtClean="0"/>
              <a:t>17.2.2026</a:t>
            </a:fld>
            <a:endParaRPr lang="fi-FI"/>
          </a:p>
        </p:txBody>
      </p:sp>
      <p:sp>
        <p:nvSpPr>
          <p:cNvPr id="8" name="Footer Placeholder 7">
            <a:extLst>
              <a:ext uri="{FF2B5EF4-FFF2-40B4-BE49-F238E27FC236}">
                <a16:creationId xmlns:a16="http://schemas.microsoft.com/office/drawing/2014/main" id="{854C4FCE-E79D-E2A5-FE48-2EF10E299361}"/>
              </a:ext>
            </a:extLst>
          </p:cNvPr>
          <p:cNvSpPr>
            <a:spLocks noGrp="1"/>
          </p:cNvSpPr>
          <p:nvPr>
            <p:ph type="ftr" sz="quarter" idx="11"/>
          </p:nvPr>
        </p:nvSpPr>
        <p:spPr/>
        <p:txBody>
          <a:bodyPr/>
          <a:lstStyle/>
          <a:p>
            <a:endParaRPr lang="fi-FI"/>
          </a:p>
        </p:txBody>
      </p:sp>
      <p:sp>
        <p:nvSpPr>
          <p:cNvPr id="9" name="Slide Number Placeholder 8">
            <a:extLst>
              <a:ext uri="{FF2B5EF4-FFF2-40B4-BE49-F238E27FC236}">
                <a16:creationId xmlns:a16="http://schemas.microsoft.com/office/drawing/2014/main" id="{9B0B817D-2800-6316-BEF5-0F18B5BB5917}"/>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7629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CA16E-8507-0FA1-031C-E29087F2C7AD}"/>
              </a:ext>
            </a:extLst>
          </p:cNvPr>
          <p:cNvSpPr>
            <a:spLocks noGrp="1"/>
          </p:cNvSpPr>
          <p:nvPr>
            <p:ph type="title"/>
          </p:nvPr>
        </p:nvSpPr>
        <p:spPr/>
        <p:txBody>
          <a:bodyPr/>
          <a:lstStyle/>
          <a:p>
            <a:r>
              <a:rPr lang="en-US"/>
              <a:t>Click to edit Master title style</a:t>
            </a:r>
            <a:endParaRPr lang="fi-FI"/>
          </a:p>
        </p:txBody>
      </p:sp>
      <p:sp>
        <p:nvSpPr>
          <p:cNvPr id="3" name="Date Placeholder 2">
            <a:extLst>
              <a:ext uri="{FF2B5EF4-FFF2-40B4-BE49-F238E27FC236}">
                <a16:creationId xmlns:a16="http://schemas.microsoft.com/office/drawing/2014/main" id="{AC79DEB3-8B37-A939-7091-9A594EA49466}"/>
              </a:ext>
            </a:extLst>
          </p:cNvPr>
          <p:cNvSpPr>
            <a:spLocks noGrp="1"/>
          </p:cNvSpPr>
          <p:nvPr>
            <p:ph type="dt" sz="half" idx="10"/>
          </p:nvPr>
        </p:nvSpPr>
        <p:spPr/>
        <p:txBody>
          <a:bodyPr/>
          <a:lstStyle/>
          <a:p>
            <a:fld id="{3AF36141-58E6-4C71-B504-47B1AAA13B10}" type="datetimeFigureOut">
              <a:rPr lang="fi-FI" smtClean="0"/>
              <a:t>17.2.2026</a:t>
            </a:fld>
            <a:endParaRPr lang="fi-FI"/>
          </a:p>
        </p:txBody>
      </p:sp>
      <p:sp>
        <p:nvSpPr>
          <p:cNvPr id="4" name="Footer Placeholder 3">
            <a:extLst>
              <a:ext uri="{FF2B5EF4-FFF2-40B4-BE49-F238E27FC236}">
                <a16:creationId xmlns:a16="http://schemas.microsoft.com/office/drawing/2014/main" id="{10B4565B-D9F1-E42A-EAB9-ED0D6EB3D26C}"/>
              </a:ext>
            </a:extLst>
          </p:cNvPr>
          <p:cNvSpPr>
            <a:spLocks noGrp="1"/>
          </p:cNvSpPr>
          <p:nvPr>
            <p:ph type="ftr" sz="quarter" idx="11"/>
          </p:nvPr>
        </p:nvSpPr>
        <p:spPr/>
        <p:txBody>
          <a:bodyPr/>
          <a:lstStyle/>
          <a:p>
            <a:endParaRPr lang="fi-FI"/>
          </a:p>
        </p:txBody>
      </p:sp>
      <p:sp>
        <p:nvSpPr>
          <p:cNvPr id="5" name="Slide Number Placeholder 4">
            <a:extLst>
              <a:ext uri="{FF2B5EF4-FFF2-40B4-BE49-F238E27FC236}">
                <a16:creationId xmlns:a16="http://schemas.microsoft.com/office/drawing/2014/main" id="{BD7D3E4D-BA2D-2492-D466-27E5BE932295}"/>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825137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74A487-B02A-FD70-E09D-626F045A6FFB}"/>
              </a:ext>
            </a:extLst>
          </p:cNvPr>
          <p:cNvSpPr>
            <a:spLocks noGrp="1"/>
          </p:cNvSpPr>
          <p:nvPr>
            <p:ph type="dt" sz="half" idx="10"/>
          </p:nvPr>
        </p:nvSpPr>
        <p:spPr/>
        <p:txBody>
          <a:bodyPr/>
          <a:lstStyle/>
          <a:p>
            <a:fld id="{3AF36141-58E6-4C71-B504-47B1AAA13B10}" type="datetimeFigureOut">
              <a:rPr lang="fi-FI" smtClean="0"/>
              <a:t>17.2.2026</a:t>
            </a:fld>
            <a:endParaRPr lang="fi-FI"/>
          </a:p>
        </p:txBody>
      </p:sp>
      <p:sp>
        <p:nvSpPr>
          <p:cNvPr id="3" name="Footer Placeholder 2">
            <a:extLst>
              <a:ext uri="{FF2B5EF4-FFF2-40B4-BE49-F238E27FC236}">
                <a16:creationId xmlns:a16="http://schemas.microsoft.com/office/drawing/2014/main" id="{1B50EE6A-6924-20D9-BDD1-B6AF81E1A059}"/>
              </a:ext>
            </a:extLst>
          </p:cNvPr>
          <p:cNvSpPr>
            <a:spLocks noGrp="1"/>
          </p:cNvSpPr>
          <p:nvPr>
            <p:ph type="ftr" sz="quarter" idx="11"/>
          </p:nvPr>
        </p:nvSpPr>
        <p:spPr/>
        <p:txBody>
          <a:bodyPr/>
          <a:lstStyle/>
          <a:p>
            <a:endParaRPr lang="fi-FI"/>
          </a:p>
        </p:txBody>
      </p:sp>
      <p:sp>
        <p:nvSpPr>
          <p:cNvPr id="4" name="Slide Number Placeholder 3">
            <a:extLst>
              <a:ext uri="{FF2B5EF4-FFF2-40B4-BE49-F238E27FC236}">
                <a16:creationId xmlns:a16="http://schemas.microsoft.com/office/drawing/2014/main" id="{D7F36FF9-AE15-0CFB-0963-B335C9D6C18F}"/>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5201608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646C4-00C6-8C38-F05E-8A30DC5E80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Content Placeholder 2">
            <a:extLst>
              <a:ext uri="{FF2B5EF4-FFF2-40B4-BE49-F238E27FC236}">
                <a16:creationId xmlns:a16="http://schemas.microsoft.com/office/drawing/2014/main" id="{1A255BC4-0D99-F252-B040-7A691987A4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Text Placeholder 3">
            <a:extLst>
              <a:ext uri="{FF2B5EF4-FFF2-40B4-BE49-F238E27FC236}">
                <a16:creationId xmlns:a16="http://schemas.microsoft.com/office/drawing/2014/main" id="{E933BDB4-0DC9-4DFD-78C8-FA02176358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3B5759-C4B7-3903-5EBF-E4A085640542}"/>
              </a:ext>
            </a:extLst>
          </p:cNvPr>
          <p:cNvSpPr>
            <a:spLocks noGrp="1"/>
          </p:cNvSpPr>
          <p:nvPr>
            <p:ph type="dt" sz="half" idx="10"/>
          </p:nvPr>
        </p:nvSpPr>
        <p:spPr/>
        <p:txBody>
          <a:bodyPr/>
          <a:lstStyle/>
          <a:p>
            <a:fld id="{3AF36141-58E6-4C71-B504-47B1AAA13B10}" type="datetimeFigureOut">
              <a:rPr lang="fi-FI" smtClean="0"/>
              <a:t>17.2.2026</a:t>
            </a:fld>
            <a:endParaRPr lang="fi-FI"/>
          </a:p>
        </p:txBody>
      </p:sp>
      <p:sp>
        <p:nvSpPr>
          <p:cNvPr id="6" name="Footer Placeholder 5">
            <a:extLst>
              <a:ext uri="{FF2B5EF4-FFF2-40B4-BE49-F238E27FC236}">
                <a16:creationId xmlns:a16="http://schemas.microsoft.com/office/drawing/2014/main" id="{81BA4295-C122-354A-5FD7-CB0272B354BC}"/>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C8E6EBA7-4210-7B40-8618-E5746EAE21C5}"/>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16777367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208688-2344-50DF-3CC2-7135695269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fi-FI"/>
          </a:p>
        </p:txBody>
      </p:sp>
      <p:sp>
        <p:nvSpPr>
          <p:cNvPr id="3" name="Picture Placeholder 2">
            <a:extLst>
              <a:ext uri="{FF2B5EF4-FFF2-40B4-BE49-F238E27FC236}">
                <a16:creationId xmlns:a16="http://schemas.microsoft.com/office/drawing/2014/main" id="{DB2BA2B5-D03A-A86D-726D-FEC6542910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i-FI"/>
          </a:p>
        </p:txBody>
      </p:sp>
      <p:sp>
        <p:nvSpPr>
          <p:cNvPr id="4" name="Text Placeholder 3">
            <a:extLst>
              <a:ext uri="{FF2B5EF4-FFF2-40B4-BE49-F238E27FC236}">
                <a16:creationId xmlns:a16="http://schemas.microsoft.com/office/drawing/2014/main" id="{B07C7ECE-F521-4699-BACE-E9AE404533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23A70F8-9255-7F33-274E-8BE3A1A83DF4}"/>
              </a:ext>
            </a:extLst>
          </p:cNvPr>
          <p:cNvSpPr>
            <a:spLocks noGrp="1"/>
          </p:cNvSpPr>
          <p:nvPr>
            <p:ph type="dt" sz="half" idx="10"/>
          </p:nvPr>
        </p:nvSpPr>
        <p:spPr/>
        <p:txBody>
          <a:bodyPr/>
          <a:lstStyle/>
          <a:p>
            <a:fld id="{3AF36141-58E6-4C71-B504-47B1AAA13B10}" type="datetimeFigureOut">
              <a:rPr lang="fi-FI" smtClean="0"/>
              <a:t>17.2.2026</a:t>
            </a:fld>
            <a:endParaRPr lang="fi-FI"/>
          </a:p>
        </p:txBody>
      </p:sp>
      <p:sp>
        <p:nvSpPr>
          <p:cNvPr id="6" name="Footer Placeholder 5">
            <a:extLst>
              <a:ext uri="{FF2B5EF4-FFF2-40B4-BE49-F238E27FC236}">
                <a16:creationId xmlns:a16="http://schemas.microsoft.com/office/drawing/2014/main" id="{7E6A1D5F-237F-697A-F635-4B2251EB1ECC}"/>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507FF862-B859-BB3D-87B6-20297067B7C1}"/>
              </a:ext>
            </a:extLst>
          </p:cNvPr>
          <p:cNvSpPr>
            <a:spLocks noGrp="1"/>
          </p:cNvSpPr>
          <p:nvPr>
            <p:ph type="sldNum" sz="quarter" idx="12"/>
          </p:nvPr>
        </p:nvSpPr>
        <p:spPr/>
        <p:txBody>
          <a:bodyPr/>
          <a:lstStyle/>
          <a:p>
            <a:fld id="{5A348B2E-B89F-4DC3-BD2E-C6C29362FE7E}" type="slidenum">
              <a:rPr lang="fi-FI" smtClean="0"/>
              <a:t>‹#›</a:t>
            </a:fld>
            <a:endParaRPr lang="fi-FI"/>
          </a:p>
        </p:txBody>
      </p:sp>
    </p:spTree>
    <p:extLst>
      <p:ext uri="{BB962C8B-B14F-4D97-AF65-F5344CB8AC3E}">
        <p14:creationId xmlns:p14="http://schemas.microsoft.com/office/powerpoint/2010/main" val="2782698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EC5FBF-D226-10B4-8680-5BE97ECA494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fi-FI"/>
          </a:p>
        </p:txBody>
      </p:sp>
      <p:sp>
        <p:nvSpPr>
          <p:cNvPr id="3" name="Text Placeholder 2">
            <a:extLst>
              <a:ext uri="{FF2B5EF4-FFF2-40B4-BE49-F238E27FC236}">
                <a16:creationId xmlns:a16="http://schemas.microsoft.com/office/drawing/2014/main" id="{FF5FE7BF-F671-EC42-826C-5FB722DC5CE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fi-FI"/>
          </a:p>
        </p:txBody>
      </p:sp>
      <p:sp>
        <p:nvSpPr>
          <p:cNvPr id="4" name="Date Placeholder 3">
            <a:extLst>
              <a:ext uri="{FF2B5EF4-FFF2-40B4-BE49-F238E27FC236}">
                <a16:creationId xmlns:a16="http://schemas.microsoft.com/office/drawing/2014/main" id="{E001E239-A00D-5B0E-B3DC-9785F3DE7C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3AF36141-58E6-4C71-B504-47B1AAA13B10}" type="datetimeFigureOut">
              <a:rPr lang="fi-FI" smtClean="0"/>
              <a:t>17.2.2026</a:t>
            </a:fld>
            <a:endParaRPr lang="fi-FI"/>
          </a:p>
        </p:txBody>
      </p:sp>
      <p:sp>
        <p:nvSpPr>
          <p:cNvPr id="5" name="Footer Placeholder 4">
            <a:extLst>
              <a:ext uri="{FF2B5EF4-FFF2-40B4-BE49-F238E27FC236}">
                <a16:creationId xmlns:a16="http://schemas.microsoft.com/office/drawing/2014/main" id="{D73EF7DD-1792-C1F9-BE05-A987F21032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i-FI"/>
          </a:p>
        </p:txBody>
      </p:sp>
      <p:sp>
        <p:nvSpPr>
          <p:cNvPr id="6" name="Slide Number Placeholder 5">
            <a:extLst>
              <a:ext uri="{FF2B5EF4-FFF2-40B4-BE49-F238E27FC236}">
                <a16:creationId xmlns:a16="http://schemas.microsoft.com/office/drawing/2014/main" id="{20053112-7674-DCCA-786A-16CB2ECDFAF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A348B2E-B89F-4DC3-BD2E-C6C29362FE7E}" type="slidenum">
              <a:rPr lang="fi-FI" smtClean="0"/>
              <a:t>‹#›</a:t>
            </a:fld>
            <a:endParaRPr lang="fi-FI"/>
          </a:p>
        </p:txBody>
      </p:sp>
    </p:spTree>
    <p:extLst>
      <p:ext uri="{BB962C8B-B14F-4D97-AF65-F5344CB8AC3E}">
        <p14:creationId xmlns:p14="http://schemas.microsoft.com/office/powerpoint/2010/main" val="17074944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microsoft.com/office/2018/10/relationships/comments" Target="../comments/modernComment_103_DD39E41F.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microsoft.com/office/2018/10/relationships/comments" Target="../comments/modernComment_107_DF6FF77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 Id="rId5" Type="http://schemas.openxmlformats.org/officeDocument/2006/relationships/image" Target="../media/image4.jpg"/><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5.png"/><Relationship Id="rId9"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33CEB-2854-F0D9-C40A-15C36E9148B1}"/>
              </a:ext>
            </a:extLst>
          </p:cNvPr>
          <p:cNvSpPr>
            <a:spLocks noGrp="1"/>
          </p:cNvSpPr>
          <p:nvPr>
            <p:ph type="ctrTitle"/>
          </p:nvPr>
        </p:nvSpPr>
        <p:spPr/>
        <p:txBody>
          <a:bodyPr/>
          <a:lstStyle/>
          <a:p>
            <a:r>
              <a:rPr lang="en-US" dirty="0" err="1"/>
              <a:t>新しいオブジェクトを学習する</a:t>
            </a:r>
            <a:endParaRPr lang="fi-FI" dirty="0"/>
          </a:p>
        </p:txBody>
      </p:sp>
      <p:sp>
        <p:nvSpPr>
          <p:cNvPr id="3" name="Subtitle 2">
            <a:extLst>
              <a:ext uri="{FF2B5EF4-FFF2-40B4-BE49-F238E27FC236}">
                <a16:creationId xmlns:a16="http://schemas.microsoft.com/office/drawing/2014/main" id="{192A451D-4259-8F4A-8D1F-EBC22CD1BBFA}"/>
              </a:ext>
            </a:extLst>
          </p:cNvPr>
          <p:cNvSpPr>
            <a:spLocks noGrp="1"/>
          </p:cNvSpPr>
          <p:nvPr>
            <p:ph type="subTitle" idx="1"/>
          </p:nvPr>
        </p:nvSpPr>
        <p:spPr/>
        <p:txBody>
          <a:bodyPr/>
          <a:lstStyle/>
          <a:p>
            <a:endParaRPr lang="fi-FI"/>
          </a:p>
        </p:txBody>
      </p:sp>
    </p:spTree>
    <p:extLst>
      <p:ext uri="{BB962C8B-B14F-4D97-AF65-F5344CB8AC3E}">
        <p14:creationId xmlns:p14="http://schemas.microsoft.com/office/powerpoint/2010/main" val="2885168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33">
            <a:extLst>
              <a:ext uri="{FF2B5EF4-FFF2-40B4-BE49-F238E27FC236}">
                <a16:creationId xmlns:a16="http://schemas.microsoft.com/office/drawing/2014/main" id="{53FB7E4D-8B38-0C39-7C58-F26B8AE3E5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2288" y="5081556"/>
            <a:ext cx="2772743" cy="1229396"/>
          </a:xfrm>
          <a:prstGeom prst="rect">
            <a:avLst/>
          </a:prstGeom>
        </p:spPr>
      </p:pic>
      <p:sp>
        <p:nvSpPr>
          <p:cNvPr id="2" name="Title 1">
            <a:extLst>
              <a:ext uri="{FF2B5EF4-FFF2-40B4-BE49-F238E27FC236}">
                <a16:creationId xmlns:a16="http://schemas.microsoft.com/office/drawing/2014/main" id="{898FB570-61CA-FCC7-D83B-63119FE228A9}"/>
              </a:ext>
            </a:extLst>
          </p:cNvPr>
          <p:cNvSpPr>
            <a:spLocks noGrp="1"/>
          </p:cNvSpPr>
          <p:nvPr>
            <p:ph type="title"/>
          </p:nvPr>
        </p:nvSpPr>
        <p:spPr/>
        <p:txBody>
          <a:bodyPr/>
          <a:lstStyle/>
          <a:p>
            <a:r>
              <a:rPr lang="en-US" dirty="0" err="1"/>
              <a:t>ステップバイステップのトライアル</a:t>
            </a:r>
            <a:r>
              <a:rPr lang="en-US" dirty="0"/>
              <a:t> </a:t>
            </a:r>
            <a:endParaRPr lang="fi-FI" dirty="0"/>
          </a:p>
        </p:txBody>
      </p:sp>
      <p:sp>
        <p:nvSpPr>
          <p:cNvPr id="4" name="Suorakulmio: Pyöristetyt kulmat 28">
            <a:extLst>
              <a:ext uri="{FF2B5EF4-FFF2-40B4-BE49-F238E27FC236}">
                <a16:creationId xmlns:a16="http://schemas.microsoft.com/office/drawing/2014/main" id="{08F5D04F-5F5D-A10E-9BEA-5D5CACA46A11}"/>
              </a:ext>
            </a:extLst>
          </p:cNvPr>
          <p:cNvSpPr/>
          <p:nvPr/>
        </p:nvSpPr>
        <p:spPr>
          <a:xfrm>
            <a:off x="2209800" y="2003804"/>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pic>
        <p:nvPicPr>
          <p:cNvPr id="5" name="Picture 22">
            <a:extLst>
              <a:ext uri="{FF2B5EF4-FFF2-40B4-BE49-F238E27FC236}">
                <a16:creationId xmlns:a16="http://schemas.microsoft.com/office/drawing/2014/main" id="{9294644C-B660-32EF-5370-8795267CD6D7}"/>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2954408" y="2573620"/>
            <a:ext cx="998873" cy="998873"/>
          </a:xfrm>
          <a:prstGeom prst="rect">
            <a:avLst/>
          </a:prstGeom>
        </p:spPr>
      </p:pic>
      <p:sp>
        <p:nvSpPr>
          <p:cNvPr id="6" name="Suorakulmio: Pyöristetyt kulmat 47">
            <a:extLst>
              <a:ext uri="{FF2B5EF4-FFF2-40B4-BE49-F238E27FC236}">
                <a16:creationId xmlns:a16="http://schemas.microsoft.com/office/drawing/2014/main" id="{2725AC7F-BF79-BA19-FBEF-5F6D5CFD23AF}"/>
              </a:ext>
            </a:extLst>
          </p:cNvPr>
          <p:cNvSpPr/>
          <p:nvPr/>
        </p:nvSpPr>
        <p:spPr>
          <a:xfrm>
            <a:off x="4817275" y="2003804"/>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sp>
        <p:nvSpPr>
          <p:cNvPr id="7" name="Suorakulmio 57">
            <a:extLst>
              <a:ext uri="{FF2B5EF4-FFF2-40B4-BE49-F238E27FC236}">
                <a16:creationId xmlns:a16="http://schemas.microsoft.com/office/drawing/2014/main" id="{642C4FA6-7489-6FA4-AE31-AB5F72DA68DC}"/>
              </a:ext>
            </a:extLst>
          </p:cNvPr>
          <p:cNvSpPr/>
          <p:nvPr/>
        </p:nvSpPr>
        <p:spPr>
          <a:xfrm>
            <a:off x="5516042" y="3608650"/>
            <a:ext cx="502618" cy="236028"/>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Chair</a:t>
            </a:r>
          </a:p>
        </p:txBody>
      </p:sp>
      <p:sp>
        <p:nvSpPr>
          <p:cNvPr id="8" name="Suorakulmio 58">
            <a:extLst>
              <a:ext uri="{FF2B5EF4-FFF2-40B4-BE49-F238E27FC236}">
                <a16:creationId xmlns:a16="http://schemas.microsoft.com/office/drawing/2014/main" id="{43C4AF80-6758-E4FF-DA77-F7DCDF6C40FB}"/>
              </a:ext>
            </a:extLst>
          </p:cNvPr>
          <p:cNvSpPr/>
          <p:nvPr/>
        </p:nvSpPr>
        <p:spPr>
          <a:xfrm>
            <a:off x="6069667" y="3608651"/>
            <a:ext cx="502618" cy="236027"/>
          </a:xfrm>
          <a:prstGeom prst="rect">
            <a:avLst/>
          </a:prstGeom>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Fork</a:t>
            </a:r>
          </a:p>
        </p:txBody>
      </p:sp>
      <p:sp>
        <p:nvSpPr>
          <p:cNvPr id="9" name="Suorakulmio 59">
            <a:extLst>
              <a:ext uri="{FF2B5EF4-FFF2-40B4-BE49-F238E27FC236}">
                <a16:creationId xmlns:a16="http://schemas.microsoft.com/office/drawing/2014/main" id="{DAE2EE65-87D2-2FA7-3AFE-5FBD9F2C5D7D}"/>
              </a:ext>
            </a:extLst>
          </p:cNvPr>
          <p:cNvSpPr/>
          <p:nvPr/>
        </p:nvSpPr>
        <p:spPr>
          <a:xfrm>
            <a:off x="4962417" y="3611549"/>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dirty="0"/>
              <a:t>Plate</a:t>
            </a:r>
            <a:endParaRPr lang="en-GB" sz="800" noProof="0" dirty="0"/>
          </a:p>
        </p:txBody>
      </p:sp>
      <p:sp>
        <p:nvSpPr>
          <p:cNvPr id="10" name="Suorakulmio 60">
            <a:extLst>
              <a:ext uri="{FF2B5EF4-FFF2-40B4-BE49-F238E27FC236}">
                <a16:creationId xmlns:a16="http://schemas.microsoft.com/office/drawing/2014/main" id="{A181D70C-4B25-D86E-D9DC-FB4B847A6661}"/>
              </a:ext>
            </a:extLst>
          </p:cNvPr>
          <p:cNvSpPr/>
          <p:nvPr/>
        </p:nvSpPr>
        <p:spPr>
          <a:xfrm>
            <a:off x="6624546" y="3609461"/>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Bike</a:t>
            </a:r>
          </a:p>
        </p:txBody>
      </p:sp>
      <p:sp>
        <p:nvSpPr>
          <p:cNvPr id="12" name="Suorakulmio: Pyöristetyt kulmat 62">
            <a:extLst>
              <a:ext uri="{FF2B5EF4-FFF2-40B4-BE49-F238E27FC236}">
                <a16:creationId xmlns:a16="http://schemas.microsoft.com/office/drawing/2014/main" id="{407816A7-A7DE-461A-1909-33EA6A1ABA05}"/>
              </a:ext>
            </a:extLst>
          </p:cNvPr>
          <p:cNvSpPr/>
          <p:nvPr/>
        </p:nvSpPr>
        <p:spPr>
          <a:xfrm>
            <a:off x="7423978" y="2001120"/>
            <a:ext cx="2438400" cy="2571356"/>
          </a:xfrm>
          <a:prstGeom prst="roundRect">
            <a:avLst/>
          </a:prstGeom>
          <a:solidFill>
            <a:schemeClr val="bg1"/>
          </a:solid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noProof="0" dirty="0"/>
          </a:p>
        </p:txBody>
      </p:sp>
      <p:sp>
        <p:nvSpPr>
          <p:cNvPr id="17" name="Nuoli: Oikea 77">
            <a:extLst>
              <a:ext uri="{FF2B5EF4-FFF2-40B4-BE49-F238E27FC236}">
                <a16:creationId xmlns:a16="http://schemas.microsoft.com/office/drawing/2014/main" id="{B4615692-05B4-CF63-1A9C-F100F4709E04}"/>
              </a:ext>
            </a:extLst>
          </p:cNvPr>
          <p:cNvSpPr/>
          <p:nvPr/>
        </p:nvSpPr>
        <p:spPr>
          <a:xfrm>
            <a:off x="4490791" y="3127582"/>
            <a:ext cx="545199" cy="41728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noProof="0" dirty="0"/>
          </a:p>
        </p:txBody>
      </p:sp>
      <p:sp>
        <p:nvSpPr>
          <p:cNvPr id="18" name="Nuoli: Oikea 78">
            <a:extLst>
              <a:ext uri="{FF2B5EF4-FFF2-40B4-BE49-F238E27FC236}">
                <a16:creationId xmlns:a16="http://schemas.microsoft.com/office/drawing/2014/main" id="{E4C2E478-2BB4-A101-46DF-79D1C6548C15}"/>
              </a:ext>
            </a:extLst>
          </p:cNvPr>
          <p:cNvSpPr/>
          <p:nvPr/>
        </p:nvSpPr>
        <p:spPr>
          <a:xfrm>
            <a:off x="7088455" y="3127582"/>
            <a:ext cx="545199" cy="417280"/>
          </a:xfrm>
          <a:prstGeom prst="rightArrow">
            <a:avLst/>
          </a:prstGeom>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en-GB" noProof="0" dirty="0"/>
          </a:p>
        </p:txBody>
      </p:sp>
      <p:pic>
        <p:nvPicPr>
          <p:cNvPr id="19" name="Picture 22">
            <a:extLst>
              <a:ext uri="{FF2B5EF4-FFF2-40B4-BE49-F238E27FC236}">
                <a16:creationId xmlns:a16="http://schemas.microsoft.com/office/drawing/2014/main" id="{BB02AF2B-061C-4564-48E1-90FD14719DAC}"/>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5588520" y="2573620"/>
            <a:ext cx="998873" cy="998873"/>
          </a:xfrm>
          <a:prstGeom prst="rect">
            <a:avLst/>
          </a:prstGeom>
        </p:spPr>
      </p:pic>
      <p:pic>
        <p:nvPicPr>
          <p:cNvPr id="20" name="Picture 22">
            <a:extLst>
              <a:ext uri="{FF2B5EF4-FFF2-40B4-BE49-F238E27FC236}">
                <a16:creationId xmlns:a16="http://schemas.microsoft.com/office/drawing/2014/main" id="{DCBD1B56-FFC4-58F5-2F03-EBE0532B87B6}"/>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8172147" y="2573619"/>
            <a:ext cx="998873" cy="998873"/>
          </a:xfrm>
          <a:prstGeom prst="rect">
            <a:avLst/>
          </a:prstGeom>
        </p:spPr>
      </p:pic>
      <p:sp>
        <p:nvSpPr>
          <p:cNvPr id="26" name="Suorakulmio 57">
            <a:extLst>
              <a:ext uri="{FF2B5EF4-FFF2-40B4-BE49-F238E27FC236}">
                <a16:creationId xmlns:a16="http://schemas.microsoft.com/office/drawing/2014/main" id="{E0A419E4-6AB4-0EE5-9233-A7480A186957}"/>
              </a:ext>
            </a:extLst>
          </p:cNvPr>
          <p:cNvSpPr/>
          <p:nvPr/>
        </p:nvSpPr>
        <p:spPr>
          <a:xfrm>
            <a:off x="8114777" y="3607839"/>
            <a:ext cx="502618" cy="236028"/>
          </a:xfrm>
          <a:prstGeom prst="rect">
            <a:avLst/>
          </a:prstGeom>
          <a:solidFill>
            <a:schemeClr val="bg2">
              <a:lumMod val="75000"/>
            </a:schemeClr>
          </a:solidFill>
          <a:ln w="28575">
            <a:solidFill>
              <a:schemeClr val="accent6"/>
            </a:solidFill>
          </a:ln>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Chair</a:t>
            </a:r>
          </a:p>
        </p:txBody>
      </p:sp>
      <p:sp>
        <p:nvSpPr>
          <p:cNvPr id="27" name="Suorakulmio 58">
            <a:extLst>
              <a:ext uri="{FF2B5EF4-FFF2-40B4-BE49-F238E27FC236}">
                <a16:creationId xmlns:a16="http://schemas.microsoft.com/office/drawing/2014/main" id="{58FA57F5-7D62-E87E-0C91-ABBBA793FB97}"/>
              </a:ext>
            </a:extLst>
          </p:cNvPr>
          <p:cNvSpPr/>
          <p:nvPr/>
        </p:nvSpPr>
        <p:spPr>
          <a:xfrm>
            <a:off x="8668402" y="3607840"/>
            <a:ext cx="502618" cy="236027"/>
          </a:xfrm>
          <a:prstGeom prst="rect">
            <a:avLst/>
          </a:prstGeom>
          <a:ln w="28575">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Fork</a:t>
            </a:r>
          </a:p>
        </p:txBody>
      </p:sp>
      <p:sp>
        <p:nvSpPr>
          <p:cNvPr id="28" name="Suorakulmio 59">
            <a:extLst>
              <a:ext uri="{FF2B5EF4-FFF2-40B4-BE49-F238E27FC236}">
                <a16:creationId xmlns:a16="http://schemas.microsoft.com/office/drawing/2014/main" id="{11EBEFB8-71AA-C57B-4441-2066FE47D24F}"/>
              </a:ext>
            </a:extLst>
          </p:cNvPr>
          <p:cNvSpPr/>
          <p:nvPr/>
        </p:nvSpPr>
        <p:spPr>
          <a:xfrm>
            <a:off x="7561152" y="3610738"/>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dirty="0"/>
              <a:t>Plate</a:t>
            </a:r>
            <a:endParaRPr lang="en-GB" sz="800" noProof="0" dirty="0"/>
          </a:p>
        </p:txBody>
      </p:sp>
      <p:sp>
        <p:nvSpPr>
          <p:cNvPr id="29" name="Suorakulmio 60">
            <a:extLst>
              <a:ext uri="{FF2B5EF4-FFF2-40B4-BE49-F238E27FC236}">
                <a16:creationId xmlns:a16="http://schemas.microsoft.com/office/drawing/2014/main" id="{9188B795-8BFB-AC90-6ED7-BD5014FE34D6}"/>
              </a:ext>
            </a:extLst>
          </p:cNvPr>
          <p:cNvSpPr/>
          <p:nvPr/>
        </p:nvSpPr>
        <p:spPr>
          <a:xfrm>
            <a:off x="9223281" y="3608650"/>
            <a:ext cx="502618" cy="236029"/>
          </a:xfrm>
          <a:prstGeom prst="rect">
            <a:avLst/>
          </a:prstGeom>
          <a:solidFill>
            <a:schemeClr val="bg2">
              <a:lumMod val="75000"/>
            </a:schemeClr>
          </a:solidFill>
          <a:ln w="12700"/>
        </p:spPr>
        <p:style>
          <a:lnRef idx="2">
            <a:schemeClr val="dk1"/>
          </a:lnRef>
          <a:fillRef idx="1">
            <a:schemeClr val="lt1"/>
          </a:fillRef>
          <a:effectRef idx="0">
            <a:schemeClr val="dk1"/>
          </a:effectRef>
          <a:fontRef idx="minor">
            <a:schemeClr val="dk1"/>
          </a:fontRef>
        </p:style>
        <p:txBody>
          <a:bodyPr rtlCol="0" anchor="ctr"/>
          <a:lstStyle/>
          <a:p>
            <a:pPr algn="ctr"/>
            <a:r>
              <a:rPr lang="en-GB" sz="800" noProof="0" dirty="0"/>
              <a:t>Bike</a:t>
            </a:r>
          </a:p>
        </p:txBody>
      </p:sp>
      <p:sp>
        <p:nvSpPr>
          <p:cNvPr id="3" name="TextBox 2">
            <a:extLst>
              <a:ext uri="{FF2B5EF4-FFF2-40B4-BE49-F238E27FC236}">
                <a16:creationId xmlns:a16="http://schemas.microsoft.com/office/drawing/2014/main" id="{BC1D869A-E410-9DF4-374F-A9F379927C6C}"/>
              </a:ext>
            </a:extLst>
          </p:cNvPr>
          <p:cNvSpPr txBox="1"/>
          <p:nvPr/>
        </p:nvSpPr>
        <p:spPr>
          <a:xfrm>
            <a:off x="2714839" y="4769211"/>
            <a:ext cx="1375698" cy="276999"/>
          </a:xfrm>
          <a:prstGeom prst="rect">
            <a:avLst/>
          </a:prstGeom>
          <a:noFill/>
        </p:spPr>
        <p:txBody>
          <a:bodyPr wrap="none" rtlCol="0">
            <a:spAutoFit/>
          </a:bodyPr>
          <a:lstStyle/>
          <a:p>
            <a:r>
              <a:rPr lang="ja-JP" altLang="fi-FI" sz="1200" dirty="0"/>
              <a:t>約</a:t>
            </a:r>
            <a:r>
              <a:rPr lang="fi-FI" altLang="ja-JP" sz="1200" dirty="0"/>
              <a:t>3</a:t>
            </a:r>
            <a:r>
              <a:rPr lang="ja-JP" altLang="fi-FI" sz="1200" dirty="0"/>
              <a:t>秒。画像のみ </a:t>
            </a:r>
            <a:endParaRPr lang="fi-FI" sz="1200" dirty="0"/>
          </a:p>
        </p:txBody>
      </p:sp>
      <p:sp>
        <p:nvSpPr>
          <p:cNvPr id="13" name="TextBox 12">
            <a:extLst>
              <a:ext uri="{FF2B5EF4-FFF2-40B4-BE49-F238E27FC236}">
                <a16:creationId xmlns:a16="http://schemas.microsoft.com/office/drawing/2014/main" id="{92130C7A-3488-AFAB-A4B4-A98CD71D9842}"/>
              </a:ext>
            </a:extLst>
          </p:cNvPr>
          <p:cNvSpPr txBox="1"/>
          <p:nvPr/>
        </p:nvSpPr>
        <p:spPr>
          <a:xfrm>
            <a:off x="5526606" y="4769211"/>
            <a:ext cx="1149674" cy="276999"/>
          </a:xfrm>
          <a:prstGeom prst="rect">
            <a:avLst/>
          </a:prstGeom>
          <a:noFill/>
        </p:spPr>
        <p:txBody>
          <a:bodyPr wrap="none" rtlCol="0">
            <a:spAutoFit/>
          </a:bodyPr>
          <a:lstStyle/>
          <a:p>
            <a:r>
              <a:rPr lang="ja-JP" altLang="fi-FI" sz="1200" dirty="0"/>
              <a:t>応答に</a:t>
            </a:r>
            <a:r>
              <a:rPr lang="fi-FI" altLang="ja-JP" sz="1200" dirty="0"/>
              <a:t>2</a:t>
            </a:r>
            <a:r>
              <a:rPr lang="ja-JP" altLang="fi-FI" sz="1200" dirty="0"/>
              <a:t>～</a:t>
            </a:r>
            <a:r>
              <a:rPr lang="fi-FI" altLang="ja-JP" sz="1200" dirty="0"/>
              <a:t>3</a:t>
            </a:r>
            <a:r>
              <a:rPr lang="ja-JP" altLang="fi-FI" sz="1200" dirty="0"/>
              <a:t>秒 </a:t>
            </a:r>
            <a:endParaRPr lang="fi-FI" sz="1200" dirty="0"/>
          </a:p>
        </p:txBody>
      </p:sp>
      <p:sp>
        <p:nvSpPr>
          <p:cNvPr id="14" name="TextBox 13">
            <a:extLst>
              <a:ext uri="{FF2B5EF4-FFF2-40B4-BE49-F238E27FC236}">
                <a16:creationId xmlns:a16="http://schemas.microsoft.com/office/drawing/2014/main" id="{7934204A-F94D-168A-5695-D42E803A2F3E}"/>
              </a:ext>
            </a:extLst>
          </p:cNvPr>
          <p:cNvSpPr txBox="1"/>
          <p:nvPr/>
        </p:nvSpPr>
        <p:spPr>
          <a:xfrm>
            <a:off x="7812461" y="4769211"/>
            <a:ext cx="1683474" cy="276999"/>
          </a:xfrm>
          <a:prstGeom prst="rect">
            <a:avLst/>
          </a:prstGeom>
          <a:noFill/>
        </p:spPr>
        <p:txBody>
          <a:bodyPr wrap="none" rtlCol="0">
            <a:spAutoFit/>
          </a:bodyPr>
          <a:lstStyle/>
          <a:p>
            <a:r>
              <a:rPr lang="fi-FI" altLang="ja-JP" sz="1200" dirty="0"/>
              <a:t>1</a:t>
            </a:r>
            <a:r>
              <a:rPr lang="ja-JP" altLang="fi-FI" sz="1200" dirty="0"/>
              <a:t>秒のフィードバック </a:t>
            </a:r>
            <a:endParaRPr lang="fi-FI" sz="1200" dirty="0"/>
          </a:p>
        </p:txBody>
      </p:sp>
      <p:sp>
        <p:nvSpPr>
          <p:cNvPr id="24" name="Arrow: Down 23">
            <a:extLst>
              <a:ext uri="{FF2B5EF4-FFF2-40B4-BE49-F238E27FC236}">
                <a16:creationId xmlns:a16="http://schemas.microsoft.com/office/drawing/2014/main" id="{5C00EBD8-5619-C2A0-0517-E82D9E10BECB}"/>
              </a:ext>
            </a:extLst>
          </p:cNvPr>
          <p:cNvSpPr/>
          <p:nvPr/>
        </p:nvSpPr>
        <p:spPr>
          <a:xfrm>
            <a:off x="6277883" y="5046210"/>
            <a:ext cx="211867" cy="216681"/>
          </a:xfrm>
          <a:prstGeom prst="downArrow">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fi-FI"/>
          </a:p>
        </p:txBody>
      </p:sp>
      <p:pic>
        <p:nvPicPr>
          <p:cNvPr id="30" name="Picture 29">
            <a:extLst>
              <a:ext uri="{FF2B5EF4-FFF2-40B4-BE49-F238E27FC236}">
                <a16:creationId xmlns:a16="http://schemas.microsoft.com/office/drawing/2014/main" id="{1AD01500-AF09-8E30-3833-C8DFF9905B8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61952" y="5084240"/>
            <a:ext cx="2772744" cy="1229396"/>
          </a:xfrm>
          <a:prstGeom prst="rect">
            <a:avLst/>
          </a:prstGeom>
        </p:spPr>
      </p:pic>
      <p:pic>
        <p:nvPicPr>
          <p:cNvPr id="32" name="Picture 31">
            <a:extLst>
              <a:ext uri="{FF2B5EF4-FFF2-40B4-BE49-F238E27FC236}">
                <a16:creationId xmlns:a16="http://schemas.microsoft.com/office/drawing/2014/main" id="{65D5991C-DC18-AC08-2BB5-E0E07D8478E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74565" y="5081556"/>
            <a:ext cx="2772744" cy="1229396"/>
          </a:xfrm>
          <a:prstGeom prst="rect">
            <a:avLst/>
          </a:prstGeom>
        </p:spPr>
      </p:pic>
      <p:cxnSp>
        <p:nvCxnSpPr>
          <p:cNvPr id="36" name="Straight Connector 35">
            <a:extLst>
              <a:ext uri="{FF2B5EF4-FFF2-40B4-BE49-F238E27FC236}">
                <a16:creationId xmlns:a16="http://schemas.microsoft.com/office/drawing/2014/main" id="{E143F22F-5146-0B93-9696-0296A69DB6CD}"/>
              </a:ext>
            </a:extLst>
          </p:cNvPr>
          <p:cNvCxnSpPr/>
          <p:nvPr/>
        </p:nvCxnSpPr>
        <p:spPr>
          <a:xfrm>
            <a:off x="4722074" y="4873914"/>
            <a:ext cx="0" cy="1541741"/>
          </a:xfrm>
          <a:prstGeom prst="line">
            <a:avLst/>
          </a:prstGeom>
        </p:spPr>
        <p:style>
          <a:lnRef idx="2">
            <a:schemeClr val="dk1"/>
          </a:lnRef>
          <a:fillRef idx="0">
            <a:schemeClr val="dk1"/>
          </a:fillRef>
          <a:effectRef idx="1">
            <a:schemeClr val="dk1"/>
          </a:effectRef>
          <a:fontRef idx="minor">
            <a:schemeClr val="tx1"/>
          </a:fontRef>
        </p:style>
      </p:cxnSp>
      <p:cxnSp>
        <p:nvCxnSpPr>
          <p:cNvPr id="37" name="Straight Connector 36">
            <a:extLst>
              <a:ext uri="{FF2B5EF4-FFF2-40B4-BE49-F238E27FC236}">
                <a16:creationId xmlns:a16="http://schemas.microsoft.com/office/drawing/2014/main" id="{ED80DC15-1A00-8863-79F9-531B084DC6E0}"/>
              </a:ext>
            </a:extLst>
          </p:cNvPr>
          <p:cNvCxnSpPr/>
          <p:nvPr/>
        </p:nvCxnSpPr>
        <p:spPr>
          <a:xfrm>
            <a:off x="7352428" y="4873914"/>
            <a:ext cx="0" cy="1541741"/>
          </a:xfrm>
          <a:prstGeom prst="line">
            <a:avLst/>
          </a:prstGeom>
        </p:spPr>
        <p:style>
          <a:lnRef idx="2">
            <a:schemeClr val="dk1"/>
          </a:lnRef>
          <a:fillRef idx="0">
            <a:schemeClr val="dk1"/>
          </a:fillRef>
          <a:effectRef idx="1">
            <a:schemeClr val="dk1"/>
          </a:effectRef>
          <a:fontRef idx="minor">
            <a:schemeClr val="tx1"/>
          </a:fontRef>
        </p:style>
      </p:cxnSp>
      <p:grpSp>
        <p:nvGrpSpPr>
          <p:cNvPr id="50" name="Group 49">
            <a:extLst>
              <a:ext uri="{FF2B5EF4-FFF2-40B4-BE49-F238E27FC236}">
                <a16:creationId xmlns:a16="http://schemas.microsoft.com/office/drawing/2014/main" id="{FCB553AD-6B13-074C-C6D6-E14DF5C913E6}"/>
              </a:ext>
            </a:extLst>
          </p:cNvPr>
          <p:cNvGrpSpPr/>
          <p:nvPr/>
        </p:nvGrpSpPr>
        <p:grpSpPr>
          <a:xfrm>
            <a:off x="6357889" y="5295939"/>
            <a:ext cx="323558" cy="307172"/>
            <a:chOff x="5319475" y="5051254"/>
            <a:chExt cx="323558" cy="307172"/>
          </a:xfrm>
        </p:grpSpPr>
        <p:cxnSp>
          <p:nvCxnSpPr>
            <p:cNvPr id="39" name="Straight Connector 38">
              <a:extLst>
                <a:ext uri="{FF2B5EF4-FFF2-40B4-BE49-F238E27FC236}">
                  <a16:creationId xmlns:a16="http://schemas.microsoft.com/office/drawing/2014/main" id="{75058794-742C-36E7-B47D-0BDAA2D6DE17}"/>
                </a:ext>
              </a:extLst>
            </p:cNvPr>
            <p:cNvCxnSpPr>
              <a:cxnSpLocks/>
            </p:cNvCxnSpPr>
            <p:nvPr/>
          </p:nvCxnSpPr>
          <p:spPr>
            <a:xfrm flipV="1">
              <a:off x="5533871" y="5097711"/>
              <a:ext cx="82568" cy="69072"/>
            </a:xfrm>
            <a:prstGeom prst="line">
              <a:avLst/>
            </a:prstGeom>
            <a:ln w="9525"/>
          </p:spPr>
          <p:style>
            <a:lnRef idx="2">
              <a:schemeClr val="dk1"/>
            </a:lnRef>
            <a:fillRef idx="0">
              <a:schemeClr val="dk1"/>
            </a:fillRef>
            <a:effectRef idx="1">
              <a:schemeClr val="dk1"/>
            </a:effectRef>
            <a:fontRef idx="minor">
              <a:schemeClr val="tx1"/>
            </a:fontRef>
          </p:style>
        </p:cxnSp>
        <p:cxnSp>
          <p:nvCxnSpPr>
            <p:cNvPr id="40" name="Straight Connector 39">
              <a:extLst>
                <a:ext uri="{FF2B5EF4-FFF2-40B4-BE49-F238E27FC236}">
                  <a16:creationId xmlns:a16="http://schemas.microsoft.com/office/drawing/2014/main" id="{0AB5A66B-6468-7664-F0C5-930811CB32DA}"/>
                </a:ext>
              </a:extLst>
            </p:cNvPr>
            <p:cNvCxnSpPr>
              <a:cxnSpLocks/>
            </p:cNvCxnSpPr>
            <p:nvPr/>
          </p:nvCxnSpPr>
          <p:spPr>
            <a:xfrm>
              <a:off x="5555298" y="5217017"/>
              <a:ext cx="87735" cy="0"/>
            </a:xfrm>
            <a:prstGeom prst="line">
              <a:avLst/>
            </a:prstGeom>
            <a:ln w="9525"/>
          </p:spPr>
          <p:style>
            <a:lnRef idx="2">
              <a:schemeClr val="dk1"/>
            </a:lnRef>
            <a:fillRef idx="0">
              <a:schemeClr val="dk1"/>
            </a:fillRef>
            <a:effectRef idx="1">
              <a:schemeClr val="dk1"/>
            </a:effectRef>
            <a:fontRef idx="minor">
              <a:schemeClr val="tx1"/>
            </a:fontRef>
          </p:style>
        </p:cxnSp>
        <p:cxnSp>
          <p:nvCxnSpPr>
            <p:cNvPr id="42" name="Straight Connector 41">
              <a:extLst>
                <a:ext uri="{FF2B5EF4-FFF2-40B4-BE49-F238E27FC236}">
                  <a16:creationId xmlns:a16="http://schemas.microsoft.com/office/drawing/2014/main" id="{7B797F58-77F7-E79D-8CE9-084C06983DA9}"/>
                </a:ext>
              </a:extLst>
            </p:cNvPr>
            <p:cNvCxnSpPr>
              <a:cxnSpLocks/>
            </p:cNvCxnSpPr>
            <p:nvPr/>
          </p:nvCxnSpPr>
          <p:spPr>
            <a:xfrm flipV="1">
              <a:off x="5345249" y="5262389"/>
              <a:ext cx="82199" cy="60277"/>
            </a:xfrm>
            <a:prstGeom prst="line">
              <a:avLst/>
            </a:prstGeom>
            <a:ln w="9525"/>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23B7B241-0A45-9047-AE15-F5714EA462C3}"/>
                </a:ext>
              </a:extLst>
            </p:cNvPr>
            <p:cNvCxnSpPr>
              <a:cxnSpLocks/>
            </p:cNvCxnSpPr>
            <p:nvPr/>
          </p:nvCxnSpPr>
          <p:spPr>
            <a:xfrm>
              <a:off x="5480050" y="5262389"/>
              <a:ext cx="0" cy="96037"/>
            </a:xfrm>
            <a:prstGeom prst="line">
              <a:avLst/>
            </a:prstGeom>
            <a:ln w="9525"/>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A7E81050-B15F-FBC2-016C-D05082081523}"/>
                </a:ext>
              </a:extLst>
            </p:cNvPr>
            <p:cNvCxnSpPr>
              <a:cxnSpLocks/>
            </p:cNvCxnSpPr>
            <p:nvPr/>
          </p:nvCxnSpPr>
          <p:spPr>
            <a:xfrm>
              <a:off x="5319475" y="5217017"/>
              <a:ext cx="82799" cy="0"/>
            </a:xfrm>
            <a:prstGeom prst="line">
              <a:avLst/>
            </a:prstGeom>
            <a:ln w="9525"/>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E4837506-7104-D156-29F5-A61044A17B5A}"/>
                </a:ext>
              </a:extLst>
            </p:cNvPr>
            <p:cNvCxnSpPr>
              <a:cxnSpLocks/>
            </p:cNvCxnSpPr>
            <p:nvPr/>
          </p:nvCxnSpPr>
          <p:spPr>
            <a:xfrm>
              <a:off x="5480050" y="5051254"/>
              <a:ext cx="0" cy="90150"/>
            </a:xfrm>
            <a:prstGeom prst="line">
              <a:avLst/>
            </a:prstGeom>
            <a:ln w="9525"/>
          </p:spPr>
          <p:style>
            <a:lnRef idx="2">
              <a:schemeClr val="dk1"/>
            </a:lnRef>
            <a:fillRef idx="0">
              <a:schemeClr val="dk1"/>
            </a:fillRef>
            <a:effectRef idx="1">
              <a:schemeClr val="dk1"/>
            </a:effectRef>
            <a:fontRef idx="minor">
              <a:schemeClr val="tx1"/>
            </a:fontRef>
          </p:style>
        </p:cxnSp>
        <p:cxnSp>
          <p:nvCxnSpPr>
            <p:cNvPr id="47" name="Straight Connector 46">
              <a:extLst>
                <a:ext uri="{FF2B5EF4-FFF2-40B4-BE49-F238E27FC236}">
                  <a16:creationId xmlns:a16="http://schemas.microsoft.com/office/drawing/2014/main" id="{9227D48F-1B47-6E89-388F-70F6D7E05886}"/>
                </a:ext>
              </a:extLst>
            </p:cNvPr>
            <p:cNvCxnSpPr>
              <a:cxnSpLocks/>
            </p:cNvCxnSpPr>
            <p:nvPr/>
          </p:nvCxnSpPr>
          <p:spPr>
            <a:xfrm flipH="1" flipV="1">
              <a:off x="5522596" y="5252364"/>
              <a:ext cx="65404" cy="67188"/>
            </a:xfrm>
            <a:prstGeom prst="line">
              <a:avLst/>
            </a:prstGeom>
            <a:ln w="9525"/>
          </p:spPr>
          <p:style>
            <a:lnRef idx="2">
              <a:schemeClr val="dk1"/>
            </a:lnRef>
            <a:fillRef idx="0">
              <a:schemeClr val="dk1"/>
            </a:fillRef>
            <a:effectRef idx="1">
              <a:schemeClr val="dk1"/>
            </a:effectRef>
            <a:fontRef idx="minor">
              <a:schemeClr val="tx1"/>
            </a:fontRef>
          </p:style>
        </p:cxnSp>
        <p:cxnSp>
          <p:nvCxnSpPr>
            <p:cNvPr id="49" name="Straight Connector 48">
              <a:extLst>
                <a:ext uri="{FF2B5EF4-FFF2-40B4-BE49-F238E27FC236}">
                  <a16:creationId xmlns:a16="http://schemas.microsoft.com/office/drawing/2014/main" id="{D4B93A19-ECC8-A306-10B3-B0E2D02AED9F}"/>
                </a:ext>
              </a:extLst>
            </p:cNvPr>
            <p:cNvCxnSpPr>
              <a:cxnSpLocks/>
            </p:cNvCxnSpPr>
            <p:nvPr/>
          </p:nvCxnSpPr>
          <p:spPr>
            <a:xfrm flipH="1" flipV="1">
              <a:off x="5356146" y="5102745"/>
              <a:ext cx="46128" cy="57940"/>
            </a:xfrm>
            <a:prstGeom prst="line">
              <a:avLst/>
            </a:prstGeom>
            <a:ln w="9525"/>
          </p:spPr>
          <p:style>
            <a:lnRef idx="2">
              <a:schemeClr val="dk1"/>
            </a:lnRef>
            <a:fillRef idx="0">
              <a:schemeClr val="dk1"/>
            </a:fillRef>
            <a:effectRef idx="1">
              <a:schemeClr val="dk1"/>
            </a:effectRef>
            <a:fontRef idx="minor">
              <a:schemeClr val="tx1"/>
            </a:fontRef>
          </p:style>
        </p:cxnSp>
      </p:grpSp>
      <p:sp>
        <p:nvSpPr>
          <p:cNvPr id="59" name="TextBox 58">
            <a:extLst>
              <a:ext uri="{FF2B5EF4-FFF2-40B4-BE49-F238E27FC236}">
                <a16:creationId xmlns:a16="http://schemas.microsoft.com/office/drawing/2014/main" id="{B91E9268-DCE1-1F75-31E1-2417C48BA68A}"/>
              </a:ext>
            </a:extLst>
          </p:cNvPr>
          <p:cNvSpPr txBox="1"/>
          <p:nvPr/>
        </p:nvSpPr>
        <p:spPr>
          <a:xfrm>
            <a:off x="2674587" y="6308209"/>
            <a:ext cx="1616148" cy="369332"/>
          </a:xfrm>
          <a:prstGeom prst="rect">
            <a:avLst/>
          </a:prstGeom>
          <a:noFill/>
        </p:spPr>
        <p:txBody>
          <a:bodyPr wrap="none" rtlCol="0">
            <a:spAutoFit/>
          </a:bodyPr>
          <a:lstStyle/>
          <a:p>
            <a:r>
              <a:rPr lang="ja-JP" altLang="fi-FI" dirty="0"/>
              <a:t>準備ができて </a:t>
            </a:r>
            <a:endParaRPr lang="fi-FI" dirty="0"/>
          </a:p>
        </p:txBody>
      </p:sp>
      <p:sp>
        <p:nvSpPr>
          <p:cNvPr id="60" name="TextBox 59">
            <a:extLst>
              <a:ext uri="{FF2B5EF4-FFF2-40B4-BE49-F238E27FC236}">
                <a16:creationId xmlns:a16="http://schemas.microsoft.com/office/drawing/2014/main" id="{EE6ECDF5-2AE5-3B94-0E03-71C708BEF07E}"/>
              </a:ext>
            </a:extLst>
          </p:cNvPr>
          <p:cNvSpPr txBox="1"/>
          <p:nvPr/>
        </p:nvSpPr>
        <p:spPr>
          <a:xfrm>
            <a:off x="5322723" y="6340669"/>
            <a:ext cx="1616148" cy="369332"/>
          </a:xfrm>
          <a:prstGeom prst="rect">
            <a:avLst/>
          </a:prstGeom>
          <a:noFill/>
        </p:spPr>
        <p:txBody>
          <a:bodyPr wrap="none" rtlCol="0">
            <a:spAutoFit/>
          </a:bodyPr>
          <a:lstStyle/>
          <a:p>
            <a:r>
              <a:rPr lang="ja-JP" altLang="fi-FI" dirty="0"/>
              <a:t>準備ができて </a:t>
            </a:r>
            <a:endParaRPr lang="fi-FI" dirty="0"/>
          </a:p>
        </p:txBody>
      </p:sp>
      <p:sp>
        <p:nvSpPr>
          <p:cNvPr id="61" name="TextBox 60">
            <a:extLst>
              <a:ext uri="{FF2B5EF4-FFF2-40B4-BE49-F238E27FC236}">
                <a16:creationId xmlns:a16="http://schemas.microsoft.com/office/drawing/2014/main" id="{AD867398-383F-31F8-AA73-AA39D773BF95}"/>
              </a:ext>
            </a:extLst>
          </p:cNvPr>
          <p:cNvSpPr txBox="1"/>
          <p:nvPr/>
        </p:nvSpPr>
        <p:spPr>
          <a:xfrm>
            <a:off x="7405031" y="6340669"/>
            <a:ext cx="3462807" cy="369332"/>
          </a:xfrm>
          <a:prstGeom prst="rect">
            <a:avLst/>
          </a:prstGeom>
          <a:noFill/>
        </p:spPr>
        <p:txBody>
          <a:bodyPr wrap="none" rtlCol="0">
            <a:spAutoFit/>
          </a:bodyPr>
          <a:lstStyle/>
          <a:p>
            <a:r>
              <a:rPr lang="ja-JP" altLang="fi-FI" dirty="0"/>
              <a:t>フィードバックをレビューする </a:t>
            </a:r>
            <a:endParaRPr lang="fi-FI" dirty="0"/>
          </a:p>
        </p:txBody>
      </p:sp>
    </p:spTree>
    <p:extLst>
      <p:ext uri="{BB962C8B-B14F-4D97-AF65-F5344CB8AC3E}">
        <p14:creationId xmlns:p14="http://schemas.microsoft.com/office/powerpoint/2010/main" val="3711558687"/>
      </p:ext>
    </p:extLst>
  </p:cSld>
  <p:clrMapOvr>
    <a:masterClrMapping/>
  </p:clrMapOvr>
  <p:extLst>
    <p:ext uri="{6950BFC3-D8DA-4A85-94F7-54DA5524770B}">
      <p188:commentRel xmlns:p188="http://schemas.microsoft.com/office/powerpoint/2018/8/main" r:id="rId2"/>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65172D-E2DB-6CFF-701E-C6B228E72894}"/>
              </a:ext>
            </a:extLst>
          </p:cNvPr>
          <p:cNvSpPr>
            <a:spLocks noGrp="1"/>
          </p:cNvSpPr>
          <p:nvPr>
            <p:ph type="title"/>
          </p:nvPr>
        </p:nvSpPr>
        <p:spPr/>
        <p:txBody>
          <a:bodyPr/>
          <a:lstStyle/>
          <a:p>
            <a:r>
              <a:rPr lang="en-US" dirty="0"/>
              <a:t>学習課題：セッション1の詳細 </a:t>
            </a:r>
            <a:endParaRPr lang="fi-FI" dirty="0"/>
          </a:p>
        </p:txBody>
      </p:sp>
      <p:sp>
        <p:nvSpPr>
          <p:cNvPr id="3" name="Content Placeholder 2">
            <a:extLst>
              <a:ext uri="{FF2B5EF4-FFF2-40B4-BE49-F238E27FC236}">
                <a16:creationId xmlns:a16="http://schemas.microsoft.com/office/drawing/2014/main" id="{77DB8866-B71C-9760-5F61-EFB79F020A38}"/>
              </a:ext>
            </a:extLst>
          </p:cNvPr>
          <p:cNvSpPr>
            <a:spLocks noGrp="1"/>
          </p:cNvSpPr>
          <p:nvPr>
            <p:ph idx="1"/>
          </p:nvPr>
        </p:nvSpPr>
        <p:spPr/>
        <p:txBody>
          <a:bodyPr>
            <a:normAutofit/>
          </a:bodyPr>
          <a:lstStyle/>
          <a:p>
            <a:pPr marL="0" indent="0">
              <a:lnSpc>
                <a:spcPct val="120000"/>
              </a:lnSpc>
              <a:buNone/>
            </a:pPr>
            <a:r>
              <a:rPr lang="ja-JP" altLang="fi-FI" sz="2400" dirty="0"/>
              <a:t>課題は</a:t>
            </a:r>
            <a:r>
              <a:rPr lang="fi-FI" altLang="ja-JP" sz="2400" dirty="0"/>
              <a:t>8</a:t>
            </a:r>
            <a:r>
              <a:rPr lang="ja-JP" altLang="fi-FI" sz="2400" dirty="0"/>
              <a:t>つの学習ブロックに分かれています。</a:t>
            </a:r>
          </a:p>
          <a:p>
            <a:pPr marL="0" indent="0">
              <a:lnSpc>
                <a:spcPct val="120000"/>
              </a:lnSpc>
              <a:buNone/>
            </a:pPr>
            <a:r>
              <a:rPr lang="ja-JP" altLang="fi-FI" sz="2400" dirty="0"/>
              <a:t>各ブロックには</a:t>
            </a:r>
            <a:r>
              <a:rPr lang="fi-FI" altLang="ja-JP" sz="2400" dirty="0"/>
              <a:t>27</a:t>
            </a:r>
            <a:r>
              <a:rPr lang="ja-JP" altLang="fi-FI" sz="2400" dirty="0"/>
              <a:t>回の試行が含まれており、所要時間は約</a:t>
            </a:r>
            <a:r>
              <a:rPr lang="fi-FI" altLang="ja-JP" sz="2400" dirty="0"/>
              <a:t>5</a:t>
            </a:r>
            <a:r>
              <a:rPr lang="ja-JP" altLang="fi-FI" sz="2400" dirty="0"/>
              <a:t>分です。</a:t>
            </a:r>
          </a:p>
          <a:p>
            <a:pPr marL="0" indent="0">
              <a:lnSpc>
                <a:spcPct val="120000"/>
              </a:lnSpc>
              <a:buNone/>
            </a:pPr>
            <a:r>
              <a:rPr lang="ja-JP" altLang="fi-FI" sz="2400" dirty="0"/>
              <a:t>各ブロックの間には、目を休めるための短い休憩があります。</a:t>
            </a:r>
          </a:p>
          <a:p>
            <a:pPr marL="0" indent="0">
              <a:lnSpc>
                <a:spcPct val="120000"/>
              </a:lnSpc>
              <a:buNone/>
            </a:pPr>
            <a:endParaRPr lang="en-US" sz="2400" dirty="0"/>
          </a:p>
          <a:p>
            <a:pPr marL="0" indent="0">
              <a:lnSpc>
                <a:spcPct val="120000"/>
              </a:lnSpc>
              <a:buNone/>
            </a:pPr>
            <a:r>
              <a:rPr lang="fi-FI" altLang="ja-JP" sz="2400" dirty="0"/>
              <a:t>8</a:t>
            </a:r>
            <a:r>
              <a:rPr lang="ja-JP" altLang="fi-FI" sz="2400" dirty="0"/>
              <a:t>つの学習ブロックを終えた後、最後の</a:t>
            </a:r>
            <a:r>
              <a:rPr lang="fi-FI" altLang="ja-JP" sz="2400" dirty="0"/>
              <a:t>5</a:t>
            </a:r>
            <a:r>
              <a:rPr lang="ja-JP" altLang="fi-FI" sz="2400" dirty="0"/>
              <a:t>分間のテストブロックを完了します。</a:t>
            </a:r>
          </a:p>
          <a:p>
            <a:pPr marL="0" indent="0">
              <a:lnSpc>
                <a:spcPct val="120000"/>
              </a:lnSpc>
              <a:buNone/>
            </a:pPr>
            <a:r>
              <a:rPr lang="ja-JP" altLang="fi-FI" sz="2400" dirty="0"/>
              <a:t>これらの試行は学習課題と同じですが、フィードバックは提供されません。</a:t>
            </a:r>
          </a:p>
        </p:txBody>
      </p:sp>
      <p:cxnSp>
        <p:nvCxnSpPr>
          <p:cNvPr id="5" name="Straight Connector 4">
            <a:extLst>
              <a:ext uri="{FF2B5EF4-FFF2-40B4-BE49-F238E27FC236}">
                <a16:creationId xmlns:a16="http://schemas.microsoft.com/office/drawing/2014/main" id="{4E622894-AF9B-926C-AE18-F72AF911C8C5}"/>
              </a:ext>
            </a:extLst>
          </p:cNvPr>
          <p:cNvCxnSpPr/>
          <p:nvPr/>
        </p:nvCxnSpPr>
        <p:spPr>
          <a:xfrm>
            <a:off x="977221" y="3790224"/>
            <a:ext cx="4676702" cy="0"/>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185563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A92F1E-4ACF-0912-BDCE-2DE1202352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E02AD8-99CF-9F29-D188-3CE07325A410}"/>
              </a:ext>
            </a:extLst>
          </p:cNvPr>
          <p:cNvSpPr>
            <a:spLocks noGrp="1"/>
          </p:cNvSpPr>
          <p:nvPr>
            <p:ph type="title"/>
          </p:nvPr>
        </p:nvSpPr>
        <p:spPr/>
        <p:txBody>
          <a:bodyPr/>
          <a:lstStyle/>
          <a:p>
            <a:r>
              <a:rPr lang="en-US" dirty="0"/>
              <a:t>セッション2に戻る </a:t>
            </a:r>
            <a:endParaRPr lang="fi-FI" dirty="0"/>
          </a:p>
        </p:txBody>
      </p:sp>
      <p:sp>
        <p:nvSpPr>
          <p:cNvPr id="3" name="Content Placeholder 2">
            <a:extLst>
              <a:ext uri="{FF2B5EF4-FFF2-40B4-BE49-F238E27FC236}">
                <a16:creationId xmlns:a16="http://schemas.microsoft.com/office/drawing/2014/main" id="{45530136-4E21-719A-FC95-532C61527EDE}"/>
              </a:ext>
            </a:extLst>
          </p:cNvPr>
          <p:cNvSpPr>
            <a:spLocks noGrp="1"/>
          </p:cNvSpPr>
          <p:nvPr>
            <p:ph idx="1"/>
          </p:nvPr>
        </p:nvSpPr>
        <p:spPr/>
        <p:txBody>
          <a:bodyPr/>
          <a:lstStyle/>
          <a:p>
            <a:pPr marL="0" indent="0">
              <a:lnSpc>
                <a:spcPct val="120000"/>
              </a:lnSpc>
              <a:buNone/>
            </a:pPr>
            <a:r>
              <a:rPr lang="fi-FI" altLang="ja-JP" dirty="0"/>
              <a:t>5</a:t>
            </a:r>
            <a:r>
              <a:rPr lang="ja-JP" altLang="fi-FI" dirty="0"/>
              <a:t>～</a:t>
            </a:r>
            <a:r>
              <a:rPr lang="fi-FI" altLang="ja-JP" dirty="0"/>
              <a:t>7</a:t>
            </a:r>
            <a:r>
              <a:rPr lang="ja-JP" altLang="fi-FI" dirty="0"/>
              <a:t>日後に戻ってきたときの手順はほぼ同じですが、短くなっています。</a:t>
            </a:r>
          </a:p>
          <a:p>
            <a:pPr marL="0" indent="0">
              <a:lnSpc>
                <a:spcPct val="120000"/>
              </a:lnSpc>
              <a:buNone/>
            </a:pPr>
            <a:r>
              <a:rPr lang="ja-JP" altLang="fi-FI" dirty="0"/>
              <a:t>学習ブロックは</a:t>
            </a:r>
            <a:r>
              <a:rPr lang="fi-FI" altLang="ja-JP" dirty="0"/>
              <a:t>8</a:t>
            </a:r>
            <a:r>
              <a:rPr lang="ja-JP" altLang="fi-FI" dirty="0"/>
              <a:t>つではなく</a:t>
            </a:r>
            <a:r>
              <a:rPr lang="fi-FI" altLang="ja-JP" dirty="0"/>
              <a:t>6</a:t>
            </a:r>
            <a:r>
              <a:rPr lang="ja-JP" altLang="fi-FI" dirty="0"/>
              <a:t>つになります。</a:t>
            </a:r>
          </a:p>
          <a:p>
            <a:pPr marL="0" indent="0">
              <a:lnSpc>
                <a:spcPct val="120000"/>
              </a:lnSpc>
              <a:buNone/>
            </a:pPr>
            <a:r>
              <a:rPr lang="ja-JP" altLang="fi-FI" dirty="0"/>
              <a:t>最後に、フィードバックなしの別のテストブロックで終了します。</a:t>
            </a:r>
          </a:p>
        </p:txBody>
      </p:sp>
    </p:spTree>
    <p:extLst>
      <p:ext uri="{BB962C8B-B14F-4D97-AF65-F5344CB8AC3E}">
        <p14:creationId xmlns:p14="http://schemas.microsoft.com/office/powerpoint/2010/main" val="15940408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36035-729E-5712-A6B8-E04779D5FE72}"/>
              </a:ext>
            </a:extLst>
          </p:cNvPr>
          <p:cNvSpPr>
            <a:spLocks noGrp="1"/>
          </p:cNvSpPr>
          <p:nvPr>
            <p:ph type="title"/>
          </p:nvPr>
        </p:nvSpPr>
        <p:spPr/>
        <p:txBody>
          <a:bodyPr/>
          <a:lstStyle/>
          <a:p>
            <a:r>
              <a:rPr lang="en-US" dirty="0"/>
              <a:t>重要なお知らせ </a:t>
            </a:r>
            <a:endParaRPr lang="fi-FI" dirty="0"/>
          </a:p>
        </p:txBody>
      </p:sp>
      <p:sp>
        <p:nvSpPr>
          <p:cNvPr id="3" name="Content Placeholder 2">
            <a:extLst>
              <a:ext uri="{FF2B5EF4-FFF2-40B4-BE49-F238E27FC236}">
                <a16:creationId xmlns:a16="http://schemas.microsoft.com/office/drawing/2014/main" id="{8602BAD7-1130-5B3B-A176-83FAB5F569DB}"/>
              </a:ext>
            </a:extLst>
          </p:cNvPr>
          <p:cNvSpPr>
            <a:spLocks noGrp="1"/>
          </p:cNvSpPr>
          <p:nvPr>
            <p:ph idx="1"/>
          </p:nvPr>
        </p:nvSpPr>
        <p:spPr/>
        <p:txBody>
          <a:bodyPr>
            <a:normAutofit lnSpcReduction="10000"/>
          </a:bodyPr>
          <a:lstStyle/>
          <a:p>
            <a:r>
              <a:rPr lang="ja-JP" altLang="fi-FI" b="1" dirty="0"/>
              <a:t>スピードと正確さ：</a:t>
            </a:r>
            <a:r>
              <a:rPr lang="ja-JP" altLang="fi-FI" dirty="0"/>
              <a:t>できるだけ速く、そして正確に答えるようにしてください。</a:t>
            </a:r>
            <a:r>
              <a:rPr lang="en-US" dirty="0"/>
              <a:t> </a:t>
            </a:r>
            <a:endParaRPr lang="fi-FI" dirty="0"/>
          </a:p>
          <a:p>
            <a:r>
              <a:rPr lang="ja-JP" altLang="fi-FI" b="1" dirty="0"/>
              <a:t>飛ばさない：</a:t>
            </a:r>
            <a:r>
              <a:rPr lang="ja-JP" altLang="fi-FI" dirty="0"/>
              <a:t>推測であっても、すべての試行で答えを出すようにしてください。</a:t>
            </a:r>
            <a:endParaRPr lang="fi-FI" altLang="ja-JP" dirty="0"/>
          </a:p>
          <a:p>
            <a:r>
              <a:rPr lang="ja-JP" altLang="fi-FI" b="1" dirty="0"/>
              <a:t>制限時間：</a:t>
            </a:r>
            <a:r>
              <a:rPr lang="ja-JP" altLang="fi-FI" dirty="0"/>
              <a:t>名前が表示されてから数秒しか時間がないことを覚えておいてください。</a:t>
            </a:r>
            <a:endParaRPr lang="fi-FI" altLang="ja-JP" dirty="0"/>
          </a:p>
          <a:p>
            <a:r>
              <a:rPr lang="ja-JP" altLang="fi-FI" b="1" dirty="0"/>
              <a:t>集中力を維持：</a:t>
            </a:r>
            <a:r>
              <a:rPr lang="ja-JP" altLang="fi-FI" dirty="0"/>
              <a:t>フィードバックを参考に、選択肢を絞り込んでください。</a:t>
            </a:r>
            <a:endParaRPr lang="fi-FI" dirty="0"/>
          </a:p>
          <a:p>
            <a:pPr marL="0" indent="0">
              <a:buNone/>
            </a:pPr>
            <a:r>
              <a:rPr lang="fi-FI" altLang="ja-JP" dirty="0"/>
              <a:t>2</a:t>
            </a:r>
            <a:r>
              <a:rPr lang="ja-JP" altLang="fi-FI" dirty="0"/>
              <a:t>つのオブジェクト画像が完全に同じになることはないので、驚かないでください。</a:t>
            </a:r>
            <a:endParaRPr lang="fi-FI" dirty="0"/>
          </a:p>
        </p:txBody>
      </p:sp>
    </p:spTree>
    <p:extLst>
      <p:ext uri="{BB962C8B-B14F-4D97-AF65-F5344CB8AC3E}">
        <p14:creationId xmlns:p14="http://schemas.microsoft.com/office/powerpoint/2010/main" val="37589472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5CDD1E-2CE8-92B9-3CF3-30EE4E9273F2}"/>
              </a:ext>
            </a:extLst>
          </p:cNvPr>
          <p:cNvSpPr>
            <a:spLocks noGrp="1"/>
          </p:cNvSpPr>
          <p:nvPr>
            <p:ph idx="1"/>
          </p:nvPr>
        </p:nvSpPr>
        <p:spPr/>
        <p:txBody>
          <a:bodyPr/>
          <a:lstStyle/>
          <a:p>
            <a:pPr marL="0" indent="0">
              <a:buNone/>
            </a:pPr>
            <a:endParaRPr lang="fi-FI" altLang="ja-JP" dirty="0"/>
          </a:p>
          <a:p>
            <a:pPr marL="0" indent="0">
              <a:buNone/>
            </a:pPr>
            <a:r>
              <a:rPr lang="ja-JP" altLang="fi-FI" dirty="0"/>
              <a:t>静止：最も重要なのは、頭をしっかりと動かさないことです。少しでも動くと脳の映像がぼやけて分析が難しくなります。</a:t>
            </a:r>
            <a:br>
              <a:rPr lang="en-US" dirty="0"/>
            </a:br>
            <a:endParaRPr lang="en-US" dirty="0"/>
          </a:p>
          <a:p>
            <a:pPr marL="0" indent="0">
              <a:buNone/>
            </a:pPr>
            <a:endParaRPr lang="en-US" dirty="0"/>
          </a:p>
          <a:p>
            <a:pPr marL="0" indent="0" fontAlgn="base">
              <a:buNone/>
            </a:pPr>
            <a:r>
              <a:rPr lang="ja-JP" altLang="fi-FI" dirty="0"/>
              <a:t>騒音：スキャナーはかなり大きな音を発しており、リズミカルなドスンという音がします。これは正常な動作であり、想定内のことです。保護のため、ヘッドホンをお貸しいたします。</a:t>
            </a:r>
            <a:endParaRPr lang="fi-FI" dirty="0"/>
          </a:p>
        </p:txBody>
      </p:sp>
      <p:sp>
        <p:nvSpPr>
          <p:cNvPr id="4" name="Title 1">
            <a:extLst>
              <a:ext uri="{FF2B5EF4-FFF2-40B4-BE49-F238E27FC236}">
                <a16:creationId xmlns:a16="http://schemas.microsoft.com/office/drawing/2014/main" id="{27F0558F-BCDE-A92D-B6D7-2A0EEB88D504}"/>
              </a:ext>
            </a:extLst>
          </p:cNvPr>
          <p:cNvSpPr txBox="1">
            <a:spLocks/>
          </p:cNvSpPr>
          <p:nvPr/>
        </p:nvSpPr>
        <p:spPr>
          <a:xfrm>
            <a:off x="838200" y="500062"/>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err="1"/>
              <a:t>MRI装置の実用ノート</a:t>
            </a:r>
            <a:r>
              <a:rPr lang="en-US" dirty="0"/>
              <a:t> </a:t>
            </a:r>
            <a:endParaRPr lang="fi-FI" dirty="0"/>
          </a:p>
        </p:txBody>
      </p:sp>
    </p:spTree>
    <p:extLst>
      <p:ext uri="{BB962C8B-B14F-4D97-AF65-F5344CB8AC3E}">
        <p14:creationId xmlns:p14="http://schemas.microsoft.com/office/powerpoint/2010/main" val="12992635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046D7-C1B7-1180-5756-EADFF074FAF4}"/>
              </a:ext>
            </a:extLst>
          </p:cNvPr>
          <p:cNvSpPr>
            <a:spLocks noGrp="1"/>
          </p:cNvSpPr>
          <p:nvPr>
            <p:ph type="title"/>
          </p:nvPr>
        </p:nvSpPr>
        <p:spPr>
          <a:xfrm>
            <a:off x="838200" y="1300466"/>
            <a:ext cx="10515600" cy="1325563"/>
          </a:xfrm>
        </p:spPr>
        <p:txBody>
          <a:bodyPr/>
          <a:lstStyle/>
          <a:p>
            <a:pPr algn="ctr"/>
            <a:r>
              <a:rPr lang="en-US" dirty="0" err="1"/>
              <a:t>幸運を</a:t>
            </a:r>
            <a:r>
              <a:rPr lang="en-US" dirty="0"/>
              <a:t>！</a:t>
            </a:r>
            <a:endParaRPr lang="fi-FI" dirty="0"/>
          </a:p>
        </p:txBody>
      </p:sp>
      <p:pic>
        <p:nvPicPr>
          <p:cNvPr id="4" name="Picture 3">
            <a:extLst>
              <a:ext uri="{FF2B5EF4-FFF2-40B4-BE49-F238E27FC236}">
                <a16:creationId xmlns:a16="http://schemas.microsoft.com/office/drawing/2014/main" id="{72CF8D0E-6EAD-99B9-8DD4-F12FB691B4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47090" y="3686655"/>
            <a:ext cx="4671397" cy="2548035"/>
          </a:xfrm>
          <a:prstGeom prst="rect">
            <a:avLst/>
          </a:prstGeom>
        </p:spPr>
      </p:pic>
    </p:spTree>
    <p:extLst>
      <p:ext uri="{BB962C8B-B14F-4D97-AF65-F5344CB8AC3E}">
        <p14:creationId xmlns:p14="http://schemas.microsoft.com/office/powerpoint/2010/main" val="1033640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74D7D-EB13-6E6B-F709-E6CF99E9A85F}"/>
              </a:ext>
            </a:extLst>
          </p:cNvPr>
          <p:cNvSpPr>
            <a:spLocks noGrp="1"/>
          </p:cNvSpPr>
          <p:nvPr>
            <p:ph type="title"/>
          </p:nvPr>
        </p:nvSpPr>
        <p:spPr/>
        <p:txBody>
          <a:bodyPr/>
          <a:lstStyle/>
          <a:p>
            <a:r>
              <a:rPr lang="en-US" dirty="0" err="1"/>
              <a:t>概要</a:t>
            </a:r>
            <a:r>
              <a:rPr lang="en-US" dirty="0"/>
              <a:t> </a:t>
            </a:r>
            <a:endParaRPr lang="fi-FI" dirty="0"/>
          </a:p>
        </p:txBody>
      </p:sp>
      <p:sp>
        <p:nvSpPr>
          <p:cNvPr id="3" name="Content Placeholder 2">
            <a:extLst>
              <a:ext uri="{FF2B5EF4-FFF2-40B4-BE49-F238E27FC236}">
                <a16:creationId xmlns:a16="http://schemas.microsoft.com/office/drawing/2014/main" id="{A4E36271-818B-33DA-8C52-EC568D80E316}"/>
              </a:ext>
            </a:extLst>
          </p:cNvPr>
          <p:cNvSpPr>
            <a:spLocks noGrp="1"/>
          </p:cNvSpPr>
          <p:nvPr>
            <p:ph idx="1"/>
          </p:nvPr>
        </p:nvSpPr>
        <p:spPr/>
        <p:txBody>
          <a:bodyPr/>
          <a:lstStyle/>
          <a:p>
            <a:pPr marL="0" indent="0">
              <a:buNone/>
            </a:pPr>
            <a:r>
              <a:rPr lang="fi-FI" altLang="ja-JP" dirty="0"/>
              <a:t>5</a:t>
            </a:r>
            <a:r>
              <a:rPr lang="ja-JP" altLang="fi-FI" dirty="0"/>
              <a:t>～</a:t>
            </a:r>
            <a:r>
              <a:rPr lang="fi-FI" altLang="ja-JP" dirty="0"/>
              <a:t>7</a:t>
            </a:r>
            <a:r>
              <a:rPr lang="ja-JP" altLang="fi-FI" dirty="0"/>
              <a:t>日間の間隔をあけて、</a:t>
            </a:r>
            <a:r>
              <a:rPr lang="fi-FI" altLang="ja-JP" dirty="0"/>
              <a:t>2</a:t>
            </a:r>
            <a:r>
              <a:rPr lang="ja-JP" altLang="fi-FI" dirty="0"/>
              <a:t>回の</a:t>
            </a:r>
            <a:r>
              <a:rPr lang="fi-FI" altLang="ja-JP" dirty="0"/>
              <a:t>fMRI</a:t>
            </a:r>
            <a:r>
              <a:rPr lang="ja-JP" altLang="fi-FI" dirty="0"/>
              <a:t>セッションを実施します。</a:t>
            </a:r>
            <a:endParaRPr lang="fi-FI" altLang="ja-JP" dirty="0"/>
          </a:p>
          <a:p>
            <a:pPr marL="0" indent="0">
              <a:buNone/>
            </a:pPr>
            <a:br>
              <a:rPr lang="en-US" dirty="0"/>
            </a:br>
            <a:r>
              <a:rPr lang="ja-JP" altLang="fi-FI" b="1" dirty="0"/>
              <a:t>セッション</a:t>
            </a:r>
            <a:r>
              <a:rPr lang="fi-FI" altLang="ja-JP" b="1" dirty="0"/>
              <a:t>1</a:t>
            </a:r>
            <a:r>
              <a:rPr lang="ja-JP" altLang="fi-FI" b="1" dirty="0"/>
              <a:t>：</a:t>
            </a:r>
            <a:r>
              <a:rPr lang="ja-JP" altLang="fi-FI" dirty="0"/>
              <a:t>約</a:t>
            </a:r>
            <a:r>
              <a:rPr lang="fi-FI" altLang="ja-JP" dirty="0"/>
              <a:t>90</a:t>
            </a:r>
            <a:r>
              <a:rPr lang="ja-JP" altLang="fi-FI" dirty="0"/>
              <a:t>分</a:t>
            </a:r>
          </a:p>
          <a:p>
            <a:pPr marL="0" indent="0">
              <a:buNone/>
            </a:pPr>
            <a:r>
              <a:rPr lang="ja-JP" altLang="fi-FI" b="1" dirty="0"/>
              <a:t>セッション</a:t>
            </a:r>
            <a:r>
              <a:rPr lang="fi-FI" altLang="ja-JP" b="1" dirty="0"/>
              <a:t>2</a:t>
            </a:r>
            <a:r>
              <a:rPr lang="ja-JP" altLang="fi-FI" b="1" dirty="0"/>
              <a:t>：</a:t>
            </a:r>
            <a:r>
              <a:rPr lang="ja-JP" altLang="fi-FI" dirty="0"/>
              <a:t>約</a:t>
            </a:r>
            <a:r>
              <a:rPr lang="fi-FI" altLang="ja-JP" dirty="0"/>
              <a:t>75</a:t>
            </a:r>
            <a:r>
              <a:rPr lang="ja-JP" altLang="fi-FI" dirty="0"/>
              <a:t>分</a:t>
            </a:r>
          </a:p>
          <a:p>
            <a:pPr marL="0" indent="0">
              <a:buNone/>
            </a:pPr>
            <a:endParaRPr lang="fi-FI" dirty="0"/>
          </a:p>
          <a:p>
            <a:pPr marL="0" indent="0">
              <a:buNone/>
            </a:pPr>
            <a:r>
              <a:rPr lang="ja-JP" altLang="fi-FI" dirty="0"/>
              <a:t>脳活動を測定しながら、画像の閲覧、短いビデオの視聴、主要な学習課題など、いくつかの課題に取り組んでいただきます。</a:t>
            </a:r>
            <a:endParaRPr lang="fi-FI" dirty="0"/>
          </a:p>
        </p:txBody>
      </p:sp>
    </p:spTree>
    <p:extLst>
      <p:ext uri="{BB962C8B-B14F-4D97-AF65-F5344CB8AC3E}">
        <p14:creationId xmlns:p14="http://schemas.microsoft.com/office/powerpoint/2010/main" val="12971310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9CC33-2B3F-93E5-3FD8-7B1688F8E6CE}"/>
              </a:ext>
            </a:extLst>
          </p:cNvPr>
          <p:cNvSpPr>
            <a:spLocks noGrp="1"/>
          </p:cNvSpPr>
          <p:nvPr>
            <p:ph type="title"/>
          </p:nvPr>
        </p:nvSpPr>
        <p:spPr/>
        <p:txBody>
          <a:bodyPr/>
          <a:lstStyle/>
          <a:p>
            <a:r>
              <a:rPr lang="en-US" dirty="0"/>
              <a:t>セッション1の概要 </a:t>
            </a:r>
            <a:endParaRPr lang="fi-FI" dirty="0"/>
          </a:p>
        </p:txBody>
      </p:sp>
      <p:sp>
        <p:nvSpPr>
          <p:cNvPr id="3" name="Content Placeholder 2">
            <a:extLst>
              <a:ext uri="{FF2B5EF4-FFF2-40B4-BE49-F238E27FC236}">
                <a16:creationId xmlns:a16="http://schemas.microsoft.com/office/drawing/2014/main" id="{D9413311-45D2-9FA2-0EFB-42013CC84E96}"/>
              </a:ext>
            </a:extLst>
          </p:cNvPr>
          <p:cNvSpPr>
            <a:spLocks noGrp="1"/>
          </p:cNvSpPr>
          <p:nvPr>
            <p:ph idx="1"/>
          </p:nvPr>
        </p:nvSpPr>
        <p:spPr/>
        <p:txBody>
          <a:bodyPr>
            <a:normAutofit fontScale="77500" lnSpcReduction="20000"/>
          </a:bodyPr>
          <a:lstStyle/>
          <a:p>
            <a:pPr marL="0" indent="0">
              <a:lnSpc>
                <a:spcPct val="150000"/>
              </a:lnSpc>
              <a:buNone/>
            </a:pPr>
            <a:r>
              <a:rPr lang="ja-JP" altLang="fi-FI" b="1" dirty="0"/>
              <a:t>構造スキャン＆練習（</a:t>
            </a:r>
            <a:r>
              <a:rPr lang="fi-FI" altLang="ja-JP" b="1" dirty="0"/>
              <a:t>5</a:t>
            </a:r>
            <a:r>
              <a:rPr lang="ja-JP" altLang="fi-FI" b="1" dirty="0"/>
              <a:t>分）：</a:t>
            </a:r>
            <a:r>
              <a:rPr lang="ja-JP" altLang="fi-FI" dirty="0"/>
              <a:t>脳を素早くスキャンし、自分のペースで課題を練習するチャンスです。</a:t>
            </a:r>
          </a:p>
          <a:p>
            <a:pPr marL="0" indent="0">
              <a:lnSpc>
                <a:spcPct val="150000"/>
              </a:lnSpc>
              <a:buNone/>
            </a:pPr>
            <a:r>
              <a:rPr lang="ja-JP" altLang="fi-FI" b="1" dirty="0"/>
              <a:t>物体観察（</a:t>
            </a:r>
            <a:r>
              <a:rPr lang="fi-FI" altLang="ja-JP" b="1" dirty="0"/>
              <a:t>10</a:t>
            </a:r>
            <a:r>
              <a:rPr lang="ja-JP" altLang="fi-FI" b="1" dirty="0"/>
              <a:t>分）：</a:t>
            </a:r>
            <a:r>
              <a:rPr lang="ja-JP" altLang="fi-FI" dirty="0"/>
              <a:t>一連の画像を素早く見ます。同じ画像が</a:t>
            </a:r>
            <a:r>
              <a:rPr lang="fi-FI" altLang="ja-JP" dirty="0"/>
              <a:t>2</a:t>
            </a:r>
            <a:r>
              <a:rPr lang="ja-JP" altLang="fi-FI" dirty="0"/>
              <a:t>回続けて表示されたら、ボタンを押して反応します。</a:t>
            </a:r>
          </a:p>
          <a:p>
            <a:pPr marL="0" indent="0">
              <a:lnSpc>
                <a:spcPct val="150000"/>
              </a:lnSpc>
              <a:buNone/>
            </a:pPr>
            <a:r>
              <a:rPr lang="ja-JP" altLang="fi-FI" b="1" dirty="0"/>
              <a:t>学習課題（</a:t>
            </a:r>
            <a:r>
              <a:rPr lang="fi-FI" altLang="ja-JP" b="1" dirty="0"/>
              <a:t>40</a:t>
            </a:r>
            <a:r>
              <a:rPr lang="ja-JP" altLang="fi-FI" b="1" dirty="0"/>
              <a:t>分）：</a:t>
            </a:r>
            <a:r>
              <a:rPr lang="ja-JP" altLang="fi-FI" dirty="0"/>
              <a:t>物体の名前を学ぶ、学習のメイン部分です。</a:t>
            </a:r>
          </a:p>
          <a:p>
            <a:pPr marL="0" indent="0">
              <a:lnSpc>
                <a:spcPct val="150000"/>
              </a:lnSpc>
              <a:buNone/>
            </a:pPr>
            <a:r>
              <a:rPr lang="ja-JP" altLang="fi-FI" b="1" dirty="0"/>
              <a:t>物体観察（</a:t>
            </a:r>
            <a:r>
              <a:rPr lang="fi-FI" altLang="ja-JP" b="1" dirty="0"/>
              <a:t>10</a:t>
            </a:r>
            <a:r>
              <a:rPr lang="ja-JP" altLang="fi-FI" b="1" dirty="0"/>
              <a:t>分）：</a:t>
            </a:r>
            <a:r>
              <a:rPr lang="ja-JP" altLang="fi-FI" dirty="0"/>
              <a:t>一連の画像を素早く見ます。同じ画像が</a:t>
            </a:r>
            <a:r>
              <a:rPr lang="fi-FI" altLang="ja-JP" dirty="0"/>
              <a:t>2</a:t>
            </a:r>
            <a:r>
              <a:rPr lang="ja-JP" altLang="fi-FI" dirty="0"/>
              <a:t>回続けて表示されたら、ボタンを押して反応します。</a:t>
            </a:r>
          </a:p>
          <a:p>
            <a:pPr marL="0" indent="0">
              <a:lnSpc>
                <a:spcPct val="150000"/>
              </a:lnSpc>
              <a:buNone/>
            </a:pPr>
            <a:r>
              <a:rPr lang="ja-JP" altLang="fi-FI" b="1" dirty="0"/>
              <a:t>ビデオ（</a:t>
            </a:r>
            <a:r>
              <a:rPr lang="fi-FI" altLang="ja-JP" b="1" dirty="0"/>
              <a:t>10</a:t>
            </a:r>
            <a:r>
              <a:rPr lang="ja-JP" altLang="fi-FI" b="1" dirty="0"/>
              <a:t>分）：</a:t>
            </a:r>
            <a:r>
              <a:rPr lang="fi-FI" altLang="ja-JP" dirty="0"/>
              <a:t>10</a:t>
            </a:r>
            <a:r>
              <a:rPr lang="ja-JP" altLang="fi-FI" dirty="0"/>
              <a:t>分間のビデオクリップをリラックスして視聴します。</a:t>
            </a:r>
          </a:p>
        </p:txBody>
      </p:sp>
    </p:spTree>
    <p:extLst>
      <p:ext uri="{BB962C8B-B14F-4D97-AF65-F5344CB8AC3E}">
        <p14:creationId xmlns:p14="http://schemas.microsoft.com/office/powerpoint/2010/main" val="3748657015"/>
      </p:ext>
    </p:extLst>
  </p:cSld>
  <p:clrMapOvr>
    <a:masterClrMapping/>
  </p:clrMapOvr>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13654-2ABC-9711-4A69-7A58016DDC8E}"/>
              </a:ext>
            </a:extLst>
          </p:cNvPr>
          <p:cNvSpPr>
            <a:spLocks noGrp="1"/>
          </p:cNvSpPr>
          <p:nvPr>
            <p:ph type="title"/>
          </p:nvPr>
        </p:nvSpPr>
        <p:spPr/>
        <p:txBody>
          <a:bodyPr/>
          <a:lstStyle/>
          <a:p>
            <a:r>
              <a:rPr lang="en-US" dirty="0" err="1"/>
              <a:t>オブジェクトの表示：タスクの説明</a:t>
            </a:r>
            <a:r>
              <a:rPr lang="en-US" dirty="0"/>
              <a:t> </a:t>
            </a:r>
            <a:endParaRPr lang="fi-FI" dirty="0"/>
          </a:p>
        </p:txBody>
      </p:sp>
      <p:sp>
        <p:nvSpPr>
          <p:cNvPr id="3" name="Content Placeholder 2">
            <a:extLst>
              <a:ext uri="{FF2B5EF4-FFF2-40B4-BE49-F238E27FC236}">
                <a16:creationId xmlns:a16="http://schemas.microsoft.com/office/drawing/2014/main" id="{58D94216-3510-699B-EBF6-B5B6227A8F66}"/>
              </a:ext>
            </a:extLst>
          </p:cNvPr>
          <p:cNvSpPr>
            <a:spLocks noGrp="1"/>
          </p:cNvSpPr>
          <p:nvPr>
            <p:ph idx="1"/>
          </p:nvPr>
        </p:nvSpPr>
        <p:spPr/>
        <p:txBody>
          <a:bodyPr/>
          <a:lstStyle/>
          <a:p>
            <a:pPr>
              <a:lnSpc>
                <a:spcPct val="150000"/>
              </a:lnSpc>
            </a:pPr>
            <a:r>
              <a:rPr lang="ja-JP" altLang="fi-FI" dirty="0"/>
              <a:t>一連の画像が素早く表示されます。</a:t>
            </a:r>
            <a:endParaRPr lang="fi-FI" altLang="ja-JP" dirty="0"/>
          </a:p>
          <a:p>
            <a:pPr>
              <a:lnSpc>
                <a:spcPct val="150000"/>
              </a:lnSpc>
            </a:pPr>
            <a:r>
              <a:rPr lang="ja-JP" altLang="fi-FI" dirty="0"/>
              <a:t>同じ画像が連続して表示されたら、任意のボタンを押してください。</a:t>
            </a:r>
            <a:endParaRPr lang="fi-FI" altLang="ja-JP" dirty="0"/>
          </a:p>
          <a:p>
            <a:pPr>
              <a:lnSpc>
                <a:spcPct val="150000"/>
              </a:lnSpc>
            </a:pPr>
            <a:r>
              <a:rPr lang="ja-JP" altLang="fi-FI" dirty="0"/>
              <a:t>画像が消える前に反応できなくても心配しないでください。それでも、頑張って反応してみてください。</a:t>
            </a:r>
            <a:endParaRPr lang="fi-FI" dirty="0"/>
          </a:p>
        </p:txBody>
      </p:sp>
    </p:spTree>
    <p:extLst>
      <p:ext uri="{BB962C8B-B14F-4D97-AF65-F5344CB8AC3E}">
        <p14:creationId xmlns:p14="http://schemas.microsoft.com/office/powerpoint/2010/main" val="30761725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1C42A-1C7B-75E0-38A4-EB1B84671956}"/>
              </a:ext>
            </a:extLst>
          </p:cNvPr>
          <p:cNvSpPr>
            <a:spLocks noGrp="1"/>
          </p:cNvSpPr>
          <p:nvPr>
            <p:ph type="title"/>
          </p:nvPr>
        </p:nvSpPr>
        <p:spPr/>
        <p:txBody>
          <a:bodyPr/>
          <a:lstStyle/>
          <a:p>
            <a:r>
              <a:rPr lang="en-US" dirty="0" err="1"/>
              <a:t>オブジェクトの表示</a:t>
            </a:r>
            <a:r>
              <a:rPr lang="en-US" dirty="0"/>
              <a:t>: 例 (</a:t>
            </a:r>
            <a:r>
              <a:rPr lang="en-US" dirty="0" err="1"/>
              <a:t>シーケンスを開始するには次へを押します</a:t>
            </a:r>
            <a:r>
              <a:rPr lang="en-US" dirty="0"/>
              <a:t>) </a:t>
            </a:r>
            <a:endParaRPr lang="fi-FI" dirty="0"/>
          </a:p>
        </p:txBody>
      </p:sp>
      <p:pic>
        <p:nvPicPr>
          <p:cNvPr id="5" name="Content Placeholder 4">
            <a:extLst>
              <a:ext uri="{FF2B5EF4-FFF2-40B4-BE49-F238E27FC236}">
                <a16:creationId xmlns:a16="http://schemas.microsoft.com/office/drawing/2014/main" id="{F3D339AF-84B8-2A8A-20A8-5321F97629A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B291BA70-CCEF-5C15-ADD2-DD0094292C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a:extLst>
              <a:ext uri="{FF2B5EF4-FFF2-40B4-BE49-F238E27FC236}">
                <a16:creationId xmlns:a16="http://schemas.microsoft.com/office/drawing/2014/main" id="{B5EE5905-BE9F-1201-0F6A-4AA18DC725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1" name="Picture 10">
            <a:extLst>
              <a:ext uri="{FF2B5EF4-FFF2-40B4-BE49-F238E27FC236}">
                <a16:creationId xmlns:a16="http://schemas.microsoft.com/office/drawing/2014/main" id="{8E5B3206-12F6-883D-5262-C53AEC36B25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2" name="Picture 11">
            <a:extLst>
              <a:ext uri="{FF2B5EF4-FFF2-40B4-BE49-F238E27FC236}">
                <a16:creationId xmlns:a16="http://schemas.microsoft.com/office/drawing/2014/main" id="{0D701733-AC78-07EE-7CD2-4F4C03252D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52770" y="2055017"/>
            <a:ext cx="2522943" cy="252294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8" name="TextBox 17">
            <a:extLst>
              <a:ext uri="{FF2B5EF4-FFF2-40B4-BE49-F238E27FC236}">
                <a16:creationId xmlns:a16="http://schemas.microsoft.com/office/drawing/2014/main" id="{77BE8B04-6312-A7BD-803A-B19AE311F9D6}"/>
              </a:ext>
            </a:extLst>
          </p:cNvPr>
          <p:cNvSpPr txBox="1"/>
          <p:nvPr/>
        </p:nvSpPr>
        <p:spPr>
          <a:xfrm>
            <a:off x="5186024" y="4757623"/>
            <a:ext cx="877163" cy="369332"/>
          </a:xfrm>
          <a:prstGeom prst="rect">
            <a:avLst/>
          </a:prstGeom>
          <a:noFill/>
        </p:spPr>
        <p:txBody>
          <a:bodyPr wrap="none" rtlCol="0">
            <a:spAutoFit/>
          </a:bodyPr>
          <a:lstStyle/>
          <a:p>
            <a:r>
              <a:rPr lang="en-US" b="1" dirty="0" err="1">
                <a:solidFill>
                  <a:srgbClr val="FF0000"/>
                </a:solidFill>
              </a:rPr>
              <a:t>押して</a:t>
            </a:r>
            <a:endParaRPr lang="fi-FI" b="1" dirty="0">
              <a:solidFill>
                <a:srgbClr val="FF0000"/>
              </a:solidFill>
            </a:endParaRPr>
          </a:p>
        </p:txBody>
      </p:sp>
    </p:spTree>
    <p:extLst>
      <p:ext uri="{BB962C8B-B14F-4D97-AF65-F5344CB8AC3E}">
        <p14:creationId xmlns:p14="http://schemas.microsoft.com/office/powerpoint/2010/main" val="2001896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par>
                          <p:cTn id="7" fill="hold">
                            <p:stCondLst>
                              <p:cond delay="0"/>
                            </p:stCondLst>
                            <p:childTnLst>
                              <p:par>
                                <p:cTn id="8" presetID="1" presetClass="exit" presetSubtype="0" fill="hold" nodeType="afterEffect">
                                  <p:stCondLst>
                                    <p:cond delay="250"/>
                                  </p:stCondLst>
                                  <p:childTnLst>
                                    <p:set>
                                      <p:cBhvr>
                                        <p:cTn id="9" dur="1" fill="hold">
                                          <p:stCondLst>
                                            <p:cond delay="0"/>
                                          </p:stCondLst>
                                        </p:cTn>
                                        <p:tgtEl>
                                          <p:spTgt spid="5"/>
                                        </p:tgtEl>
                                        <p:attrNameLst>
                                          <p:attrName>style.visibility</p:attrName>
                                        </p:attrNameLst>
                                      </p:cBhvr>
                                      <p:to>
                                        <p:strVal val="hidden"/>
                                      </p:to>
                                    </p:set>
                                  </p:childTnLst>
                                </p:cTn>
                              </p:par>
                            </p:childTnLst>
                          </p:cTn>
                        </p:par>
                        <p:par>
                          <p:cTn id="10" fill="hold">
                            <p:stCondLst>
                              <p:cond delay="250"/>
                            </p:stCondLst>
                            <p:childTnLst>
                              <p:par>
                                <p:cTn id="11" presetID="1" presetClass="entr" presetSubtype="0" fill="hold" nodeType="afterEffect">
                                  <p:stCondLst>
                                    <p:cond delay="750"/>
                                  </p:stCondLst>
                                  <p:childTnLst>
                                    <p:set>
                                      <p:cBhvr>
                                        <p:cTn id="12" dur="1" fill="hold">
                                          <p:stCondLst>
                                            <p:cond delay="9"/>
                                          </p:stCondLst>
                                        </p:cTn>
                                        <p:tgtEl>
                                          <p:spTgt spid="7"/>
                                        </p:tgtEl>
                                        <p:attrNameLst>
                                          <p:attrName>style.visibility</p:attrName>
                                        </p:attrNameLst>
                                      </p:cBhvr>
                                      <p:to>
                                        <p:strVal val="visible"/>
                                      </p:to>
                                    </p:set>
                                  </p:childTnLst>
                                </p:cTn>
                              </p:par>
                            </p:childTnLst>
                          </p:cTn>
                        </p:par>
                        <p:par>
                          <p:cTn id="13" fill="hold">
                            <p:stCondLst>
                              <p:cond delay="1010"/>
                            </p:stCondLst>
                            <p:childTnLst>
                              <p:par>
                                <p:cTn id="14" presetID="1" presetClass="exit" presetSubtype="0" fill="hold" nodeType="afterEffect">
                                  <p:stCondLst>
                                    <p:cond delay="250"/>
                                  </p:stCondLst>
                                  <p:childTnLst>
                                    <p:set>
                                      <p:cBhvr>
                                        <p:cTn id="15" dur="1" fill="hold">
                                          <p:stCondLst>
                                            <p:cond delay="0"/>
                                          </p:stCondLst>
                                        </p:cTn>
                                        <p:tgtEl>
                                          <p:spTgt spid="7"/>
                                        </p:tgtEl>
                                        <p:attrNameLst>
                                          <p:attrName>style.visibility</p:attrName>
                                        </p:attrNameLst>
                                      </p:cBhvr>
                                      <p:to>
                                        <p:strVal val="hidden"/>
                                      </p:to>
                                    </p:set>
                                  </p:childTnLst>
                                </p:cTn>
                              </p:par>
                            </p:childTnLst>
                          </p:cTn>
                        </p:par>
                        <p:par>
                          <p:cTn id="16" fill="hold">
                            <p:stCondLst>
                              <p:cond delay="1260"/>
                            </p:stCondLst>
                            <p:childTnLst>
                              <p:par>
                                <p:cTn id="17" presetID="1" presetClass="entr" presetSubtype="0" fill="hold" nodeType="afterEffect">
                                  <p:stCondLst>
                                    <p:cond delay="750"/>
                                  </p:stCondLst>
                                  <p:childTnLst>
                                    <p:set>
                                      <p:cBhvr>
                                        <p:cTn id="18" dur="1" fill="hold">
                                          <p:stCondLst>
                                            <p:cond delay="0"/>
                                          </p:stCondLst>
                                        </p:cTn>
                                        <p:tgtEl>
                                          <p:spTgt spid="12"/>
                                        </p:tgtEl>
                                        <p:attrNameLst>
                                          <p:attrName>style.visibility</p:attrName>
                                        </p:attrNameLst>
                                      </p:cBhvr>
                                      <p:to>
                                        <p:strVal val="visible"/>
                                      </p:to>
                                    </p:set>
                                  </p:childTnLst>
                                </p:cTn>
                              </p:par>
                            </p:childTnLst>
                          </p:cTn>
                        </p:par>
                        <p:par>
                          <p:cTn id="19" fill="hold">
                            <p:stCondLst>
                              <p:cond delay="2010"/>
                            </p:stCondLst>
                            <p:childTnLst>
                              <p:par>
                                <p:cTn id="20" presetID="1" presetClass="exit" presetSubtype="0" fill="hold" nodeType="afterEffect">
                                  <p:stCondLst>
                                    <p:cond delay="250"/>
                                  </p:stCondLst>
                                  <p:childTnLst>
                                    <p:set>
                                      <p:cBhvr>
                                        <p:cTn id="21" dur="1" fill="hold">
                                          <p:stCondLst>
                                            <p:cond delay="0"/>
                                          </p:stCondLst>
                                        </p:cTn>
                                        <p:tgtEl>
                                          <p:spTgt spid="12"/>
                                        </p:tgtEl>
                                        <p:attrNameLst>
                                          <p:attrName>style.visibility</p:attrName>
                                        </p:attrNameLst>
                                      </p:cBhvr>
                                      <p:to>
                                        <p:strVal val="hidden"/>
                                      </p:to>
                                    </p:set>
                                  </p:childTnLst>
                                </p:cTn>
                              </p:par>
                            </p:childTnLst>
                          </p:cTn>
                        </p:par>
                        <p:par>
                          <p:cTn id="22" fill="hold">
                            <p:stCondLst>
                              <p:cond delay="2260"/>
                            </p:stCondLst>
                            <p:childTnLst>
                              <p:par>
                                <p:cTn id="23" presetID="1" presetClass="entr" presetSubtype="0" fill="hold" nodeType="afterEffect">
                                  <p:stCondLst>
                                    <p:cond delay="75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750"/>
                                  </p:stCondLst>
                                  <p:childTnLst>
                                    <p:set>
                                      <p:cBhvr>
                                        <p:cTn id="26" dur="1" fill="hold">
                                          <p:stCondLst>
                                            <p:cond delay="0"/>
                                          </p:stCondLst>
                                        </p:cTn>
                                        <p:tgtEl>
                                          <p:spTgt spid="18"/>
                                        </p:tgtEl>
                                        <p:attrNameLst>
                                          <p:attrName>style.visibility</p:attrName>
                                        </p:attrNameLst>
                                      </p:cBhvr>
                                      <p:to>
                                        <p:strVal val="visible"/>
                                      </p:to>
                                    </p:set>
                                  </p:childTnLst>
                                </p:cTn>
                              </p:par>
                            </p:childTnLst>
                          </p:cTn>
                        </p:par>
                        <p:par>
                          <p:cTn id="27" fill="hold">
                            <p:stCondLst>
                              <p:cond delay="3010"/>
                            </p:stCondLst>
                            <p:childTnLst>
                              <p:par>
                                <p:cTn id="28" presetID="1" presetClass="exit" presetSubtype="0" fill="hold" nodeType="afterEffect">
                                  <p:stCondLst>
                                    <p:cond delay="250"/>
                                  </p:stCondLst>
                                  <p:childTnLst>
                                    <p:set>
                                      <p:cBhvr>
                                        <p:cTn id="29" dur="1" fill="hold">
                                          <p:stCondLst>
                                            <p:cond delay="0"/>
                                          </p:stCondLst>
                                        </p:cTn>
                                        <p:tgtEl>
                                          <p:spTgt spid="9"/>
                                        </p:tgtEl>
                                        <p:attrNameLst>
                                          <p:attrName>style.visibility</p:attrName>
                                        </p:attrNameLst>
                                      </p:cBhvr>
                                      <p:to>
                                        <p:strVal val="hidden"/>
                                      </p:to>
                                    </p:set>
                                  </p:childTnLst>
                                </p:cTn>
                              </p:par>
                              <p:par>
                                <p:cTn id="30" presetID="1" presetClass="exit" presetSubtype="0" fill="hold" grpId="1" nodeType="withEffect">
                                  <p:stCondLst>
                                    <p:cond delay="250"/>
                                  </p:stCondLst>
                                  <p:childTnLst>
                                    <p:set>
                                      <p:cBhvr>
                                        <p:cTn id="31" dur="1" fill="hold">
                                          <p:stCondLst>
                                            <p:cond delay="0"/>
                                          </p:stCondLst>
                                        </p:cTn>
                                        <p:tgtEl>
                                          <p:spTgt spid="18"/>
                                        </p:tgtEl>
                                        <p:attrNameLst>
                                          <p:attrName>style.visibility</p:attrName>
                                        </p:attrNameLst>
                                      </p:cBhvr>
                                      <p:to>
                                        <p:strVal val="hidden"/>
                                      </p:to>
                                    </p:set>
                                  </p:childTnLst>
                                </p:cTn>
                              </p:par>
                            </p:childTnLst>
                          </p:cTn>
                        </p:par>
                        <p:par>
                          <p:cTn id="32" fill="hold">
                            <p:stCondLst>
                              <p:cond delay="3260"/>
                            </p:stCondLst>
                            <p:childTnLst>
                              <p:par>
                                <p:cTn id="33" presetID="1" presetClass="entr" presetSubtype="0" fill="hold" nodeType="afterEffect">
                                  <p:stCondLst>
                                    <p:cond delay="750"/>
                                  </p:stCondLst>
                                  <p:childTnLst>
                                    <p:set>
                                      <p:cBhvr>
                                        <p:cTn id="34" dur="1" fill="hold">
                                          <p:stCondLst>
                                            <p:cond delay="0"/>
                                          </p:stCondLst>
                                        </p:cTn>
                                        <p:tgtEl>
                                          <p:spTgt spid="11"/>
                                        </p:tgtEl>
                                        <p:attrNameLst>
                                          <p:attrName>style.visibility</p:attrName>
                                        </p:attrNameLst>
                                      </p:cBhvr>
                                      <p:to>
                                        <p:strVal val="visible"/>
                                      </p:to>
                                    </p:set>
                                  </p:childTnLst>
                                </p:cTn>
                              </p:par>
                            </p:childTnLst>
                          </p:cTn>
                        </p:par>
                        <p:par>
                          <p:cTn id="35" fill="hold">
                            <p:stCondLst>
                              <p:cond delay="4010"/>
                            </p:stCondLst>
                            <p:childTnLst>
                              <p:par>
                                <p:cTn id="36" presetID="1" presetClass="exit" presetSubtype="0" fill="hold" nodeType="afterEffect">
                                  <p:stCondLst>
                                    <p:cond delay="250"/>
                                  </p:stCondLst>
                                  <p:childTnLst>
                                    <p:set>
                                      <p:cBhvr>
                                        <p:cTn id="37"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8"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51CD6-EB50-C428-7C32-BC82F612B53C}"/>
              </a:ext>
            </a:extLst>
          </p:cNvPr>
          <p:cNvSpPr>
            <a:spLocks noGrp="1"/>
          </p:cNvSpPr>
          <p:nvPr>
            <p:ph type="title"/>
          </p:nvPr>
        </p:nvSpPr>
        <p:spPr/>
        <p:txBody>
          <a:bodyPr/>
          <a:lstStyle/>
          <a:p>
            <a:r>
              <a:rPr lang="en-US" dirty="0" err="1"/>
              <a:t>学習課題：新しい物体の識別</a:t>
            </a:r>
            <a:r>
              <a:rPr lang="en-US" dirty="0"/>
              <a:t> </a:t>
            </a:r>
            <a:endParaRPr lang="fi-FI" dirty="0"/>
          </a:p>
        </p:txBody>
      </p:sp>
      <p:sp>
        <p:nvSpPr>
          <p:cNvPr id="3" name="Content Placeholder 2">
            <a:extLst>
              <a:ext uri="{FF2B5EF4-FFF2-40B4-BE49-F238E27FC236}">
                <a16:creationId xmlns:a16="http://schemas.microsoft.com/office/drawing/2014/main" id="{253153AC-B23E-F676-F479-328108B60A28}"/>
              </a:ext>
            </a:extLst>
          </p:cNvPr>
          <p:cNvSpPr>
            <a:spLocks noGrp="1"/>
          </p:cNvSpPr>
          <p:nvPr>
            <p:ph idx="1"/>
          </p:nvPr>
        </p:nvSpPr>
        <p:spPr/>
        <p:txBody>
          <a:bodyPr>
            <a:normAutofit/>
          </a:bodyPr>
          <a:lstStyle/>
          <a:p>
            <a:pPr>
              <a:lnSpc>
                <a:spcPct val="150000"/>
              </a:lnSpc>
            </a:pPr>
            <a:r>
              <a:rPr lang="ja-JP" altLang="fi-FI" dirty="0"/>
              <a:t>物体の画像が次々と表示されます。</a:t>
            </a:r>
            <a:endParaRPr lang="fi-FI" altLang="ja-JP" dirty="0"/>
          </a:p>
          <a:p>
            <a:pPr>
              <a:lnSpc>
                <a:spcPct val="150000"/>
              </a:lnSpc>
            </a:pPr>
            <a:r>
              <a:rPr lang="ja-JP" altLang="fi-FI" dirty="0"/>
              <a:t>あなたの目標は、試行錯誤を繰り返しながら、それぞれの物体の正しい名前を覚えることです。</a:t>
            </a:r>
            <a:endParaRPr lang="fi-FI" altLang="ja-JP" dirty="0"/>
          </a:p>
          <a:p>
            <a:pPr>
              <a:lnSpc>
                <a:spcPct val="150000"/>
              </a:lnSpc>
            </a:pPr>
            <a:r>
              <a:rPr lang="ja-JP" altLang="fi-FI" dirty="0"/>
              <a:t>これらの物体は異星から来たものです。見覚えのある物体もあれば、見慣れない物体もあるでしょう。</a:t>
            </a:r>
            <a:endParaRPr lang="fi-FI" dirty="0"/>
          </a:p>
        </p:txBody>
      </p:sp>
      <p:pic>
        <p:nvPicPr>
          <p:cNvPr id="7" name="Picture 6">
            <a:extLst>
              <a:ext uri="{FF2B5EF4-FFF2-40B4-BE49-F238E27FC236}">
                <a16:creationId xmlns:a16="http://schemas.microsoft.com/office/drawing/2014/main" id="{447246D7-0897-F306-A8AD-49DD62010D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61043" y="5178170"/>
            <a:ext cx="2930957" cy="1598704"/>
          </a:xfrm>
          <a:prstGeom prst="rect">
            <a:avLst/>
          </a:prstGeom>
        </p:spPr>
      </p:pic>
    </p:spTree>
    <p:extLst>
      <p:ext uri="{BB962C8B-B14F-4D97-AF65-F5344CB8AC3E}">
        <p14:creationId xmlns:p14="http://schemas.microsoft.com/office/powerpoint/2010/main" val="33288415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4CAE3-3162-CFD3-4645-AB0C1AAD2980}"/>
              </a:ext>
            </a:extLst>
          </p:cNvPr>
          <p:cNvSpPr>
            <a:spLocks noGrp="1"/>
          </p:cNvSpPr>
          <p:nvPr>
            <p:ph type="title"/>
          </p:nvPr>
        </p:nvSpPr>
        <p:spPr/>
        <p:txBody>
          <a:bodyPr/>
          <a:lstStyle/>
          <a:p>
            <a:r>
              <a:rPr lang="en-US" dirty="0"/>
              <a:t>学習課題: </a:t>
            </a:r>
            <a:r>
              <a:rPr lang="en-US" dirty="0" err="1"/>
              <a:t>何を期待するか</a:t>
            </a:r>
            <a:r>
              <a:rPr lang="en-US" dirty="0"/>
              <a:t> </a:t>
            </a:r>
            <a:endParaRPr lang="fi-FI" dirty="0"/>
          </a:p>
        </p:txBody>
      </p:sp>
      <p:sp>
        <p:nvSpPr>
          <p:cNvPr id="3" name="Content Placeholder 2">
            <a:extLst>
              <a:ext uri="{FF2B5EF4-FFF2-40B4-BE49-F238E27FC236}">
                <a16:creationId xmlns:a16="http://schemas.microsoft.com/office/drawing/2014/main" id="{0C7D848E-6AE5-F7A4-14A0-2002AAC7AF8B}"/>
              </a:ext>
            </a:extLst>
          </p:cNvPr>
          <p:cNvSpPr>
            <a:spLocks noGrp="1"/>
          </p:cNvSpPr>
          <p:nvPr>
            <p:ph idx="1"/>
          </p:nvPr>
        </p:nvSpPr>
        <p:spPr/>
        <p:txBody>
          <a:bodyPr/>
          <a:lstStyle/>
          <a:p>
            <a:pPr marL="0" indent="0">
              <a:lnSpc>
                <a:spcPct val="120000"/>
              </a:lnSpc>
              <a:buNone/>
            </a:pPr>
            <a:r>
              <a:rPr lang="ja-JP" altLang="fi-FI" b="1" dirty="0"/>
              <a:t>一貫性：</a:t>
            </a:r>
            <a:r>
              <a:rPr lang="ja-JP" altLang="fi-FI" dirty="0"/>
              <a:t>各オブジェクトカテゴリの名前は、実験全体を通して同じです。</a:t>
            </a:r>
          </a:p>
          <a:p>
            <a:pPr marL="0" indent="0">
              <a:lnSpc>
                <a:spcPct val="120000"/>
              </a:lnSpc>
              <a:buNone/>
            </a:pPr>
            <a:r>
              <a:rPr lang="ja-JP" altLang="fi-FI" b="1" dirty="0"/>
              <a:t>変動性：</a:t>
            </a:r>
            <a:r>
              <a:rPr lang="ja-JP" altLang="fi-FI" dirty="0"/>
              <a:t>私たちの世界にある物体と同様に、同じ物体の画像が</a:t>
            </a:r>
            <a:r>
              <a:rPr lang="fi-FI" altLang="ja-JP" dirty="0"/>
              <a:t>2</a:t>
            </a:r>
            <a:r>
              <a:rPr lang="ja-JP" altLang="fi-FI" dirty="0"/>
              <a:t>つとして全く同じものはありません。</a:t>
            </a:r>
          </a:p>
          <a:p>
            <a:pPr marL="0" indent="0">
              <a:lnSpc>
                <a:spcPct val="120000"/>
              </a:lnSpc>
              <a:buNone/>
            </a:pPr>
            <a:r>
              <a:rPr lang="ja-JP" altLang="fi-FI" dirty="0"/>
              <a:t>同じ名前の物体でも、見た目はわずかに異なります。</a:t>
            </a:r>
            <a:endParaRPr lang="fi-FI" altLang="ja-JP" dirty="0"/>
          </a:p>
          <a:p>
            <a:pPr marL="0" indent="0">
              <a:lnSpc>
                <a:spcPct val="120000"/>
              </a:lnSpc>
              <a:buNone/>
            </a:pPr>
            <a:endParaRPr lang="ja-JP" altLang="fi-FI" dirty="0"/>
          </a:p>
          <a:p>
            <a:pPr marL="0" indent="0">
              <a:lnSpc>
                <a:spcPct val="120000"/>
              </a:lnSpc>
              <a:buNone/>
            </a:pPr>
            <a:r>
              <a:rPr lang="ja-JP" altLang="fi-FI" dirty="0"/>
              <a:t>試行ごとに見た目がわずかに変化しても驚かないでください。</a:t>
            </a:r>
          </a:p>
        </p:txBody>
      </p:sp>
    </p:spTree>
    <p:extLst>
      <p:ext uri="{BB962C8B-B14F-4D97-AF65-F5344CB8AC3E}">
        <p14:creationId xmlns:p14="http://schemas.microsoft.com/office/powerpoint/2010/main" val="2161543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9D65316B-EF0C-4CE8-A1A6-5A59F22849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4362" y="3329670"/>
            <a:ext cx="1829161" cy="1829161"/>
          </a:xfrm>
          <a:prstGeom prst="rect">
            <a:avLst/>
          </a:prstGeom>
        </p:spPr>
      </p:pic>
      <p:sp>
        <p:nvSpPr>
          <p:cNvPr id="2" name="Title 1">
            <a:extLst>
              <a:ext uri="{FF2B5EF4-FFF2-40B4-BE49-F238E27FC236}">
                <a16:creationId xmlns:a16="http://schemas.microsoft.com/office/drawing/2014/main" id="{41309C71-B36D-B0A7-03E2-485271951BC8}"/>
              </a:ext>
            </a:extLst>
          </p:cNvPr>
          <p:cNvSpPr>
            <a:spLocks noGrp="1"/>
          </p:cNvSpPr>
          <p:nvPr>
            <p:ph type="title"/>
          </p:nvPr>
        </p:nvSpPr>
        <p:spPr/>
        <p:txBody>
          <a:bodyPr/>
          <a:lstStyle/>
          <a:p>
            <a:r>
              <a:rPr lang="en-US" dirty="0" err="1"/>
              <a:t>エイリアンオブジェクトの例</a:t>
            </a:r>
            <a:r>
              <a:rPr lang="en-US" dirty="0"/>
              <a:t> </a:t>
            </a:r>
            <a:endParaRPr lang="fi-FI" dirty="0"/>
          </a:p>
        </p:txBody>
      </p:sp>
      <p:pic>
        <p:nvPicPr>
          <p:cNvPr id="6" name="Content Placeholder 5">
            <a:extLst>
              <a:ext uri="{FF2B5EF4-FFF2-40B4-BE49-F238E27FC236}">
                <a16:creationId xmlns:a16="http://schemas.microsoft.com/office/drawing/2014/main" id="{C18C3BC4-AC3F-AB62-C9AD-5CDA6138BC1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04889" y="3567873"/>
            <a:ext cx="1325563" cy="1325563"/>
          </a:xfrm>
        </p:spPr>
      </p:pic>
      <p:pic>
        <p:nvPicPr>
          <p:cNvPr id="4" name="Picture 3">
            <a:extLst>
              <a:ext uri="{FF2B5EF4-FFF2-40B4-BE49-F238E27FC236}">
                <a16:creationId xmlns:a16="http://schemas.microsoft.com/office/drawing/2014/main" id="{9DB7E55A-1CE3-DAD3-DC9C-52D101A04C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05202" y="159453"/>
            <a:ext cx="2930957" cy="1598704"/>
          </a:xfrm>
          <a:prstGeom prst="rect">
            <a:avLst/>
          </a:prstGeom>
        </p:spPr>
      </p:pic>
      <p:pic>
        <p:nvPicPr>
          <p:cNvPr id="8" name="Picture 7">
            <a:extLst>
              <a:ext uri="{FF2B5EF4-FFF2-40B4-BE49-F238E27FC236}">
                <a16:creationId xmlns:a16="http://schemas.microsoft.com/office/drawing/2014/main" id="{0C271F1D-8DBA-5D69-D0D8-9EA87667302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74361" y="2360489"/>
            <a:ext cx="1829162" cy="1829162"/>
          </a:xfrm>
          <a:prstGeom prst="rect">
            <a:avLst/>
          </a:prstGeom>
        </p:spPr>
      </p:pic>
      <p:pic>
        <p:nvPicPr>
          <p:cNvPr id="10" name="Picture 9">
            <a:extLst>
              <a:ext uri="{FF2B5EF4-FFF2-40B4-BE49-F238E27FC236}">
                <a16:creationId xmlns:a16="http://schemas.microsoft.com/office/drawing/2014/main" id="{AE9FBAF5-27B0-B74C-A1F3-72F470804AD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67508" y="2343049"/>
            <a:ext cx="1622210" cy="1622210"/>
          </a:xfrm>
          <a:prstGeom prst="rect">
            <a:avLst/>
          </a:prstGeom>
        </p:spPr>
      </p:pic>
      <p:sp>
        <p:nvSpPr>
          <p:cNvPr id="11" name="TextBox 10">
            <a:extLst>
              <a:ext uri="{FF2B5EF4-FFF2-40B4-BE49-F238E27FC236}">
                <a16:creationId xmlns:a16="http://schemas.microsoft.com/office/drawing/2014/main" id="{3E3956D3-80D8-A305-944B-954D197EC853}"/>
              </a:ext>
            </a:extLst>
          </p:cNvPr>
          <p:cNvSpPr txBox="1"/>
          <p:nvPr/>
        </p:nvSpPr>
        <p:spPr>
          <a:xfrm>
            <a:off x="1903108" y="4652657"/>
            <a:ext cx="1335622" cy="523220"/>
          </a:xfrm>
          <a:prstGeom prst="rect">
            <a:avLst/>
          </a:prstGeom>
          <a:noFill/>
        </p:spPr>
        <p:txBody>
          <a:bodyPr wrap="none" rtlCol="0">
            <a:spAutoFit/>
          </a:bodyPr>
          <a:lstStyle/>
          <a:p>
            <a:r>
              <a:rPr lang="ja-JP" altLang="fi-FI" sz="2800" dirty="0"/>
              <a:t>ボトル </a:t>
            </a:r>
            <a:endParaRPr lang="fi-FI" sz="2800" dirty="0"/>
          </a:p>
        </p:txBody>
      </p:sp>
      <p:sp>
        <p:nvSpPr>
          <p:cNvPr id="12" name="TextBox 11">
            <a:extLst>
              <a:ext uri="{FF2B5EF4-FFF2-40B4-BE49-F238E27FC236}">
                <a16:creationId xmlns:a16="http://schemas.microsoft.com/office/drawing/2014/main" id="{1E155BC0-275F-CF41-1175-F0F1F93F6151}"/>
              </a:ext>
            </a:extLst>
          </p:cNvPr>
          <p:cNvSpPr txBox="1"/>
          <p:nvPr/>
        </p:nvSpPr>
        <p:spPr>
          <a:xfrm>
            <a:off x="4760378" y="4635611"/>
            <a:ext cx="1335622" cy="523220"/>
          </a:xfrm>
          <a:prstGeom prst="rect">
            <a:avLst/>
          </a:prstGeom>
          <a:noFill/>
        </p:spPr>
        <p:txBody>
          <a:bodyPr wrap="none" rtlCol="0">
            <a:spAutoFit/>
          </a:bodyPr>
          <a:lstStyle/>
          <a:p>
            <a:r>
              <a:rPr lang="ja-JP" altLang="fi-FI" sz="2800" dirty="0"/>
              <a:t>シート </a:t>
            </a:r>
            <a:endParaRPr lang="fi-FI" sz="2800" dirty="0"/>
          </a:p>
        </p:txBody>
      </p:sp>
      <p:sp>
        <p:nvSpPr>
          <p:cNvPr id="13" name="TextBox 12">
            <a:extLst>
              <a:ext uri="{FF2B5EF4-FFF2-40B4-BE49-F238E27FC236}">
                <a16:creationId xmlns:a16="http://schemas.microsoft.com/office/drawing/2014/main" id="{D2CEAFF9-5FB3-AFF5-F223-5A58ECB52753}"/>
              </a:ext>
            </a:extLst>
          </p:cNvPr>
          <p:cNvSpPr txBox="1"/>
          <p:nvPr/>
        </p:nvSpPr>
        <p:spPr>
          <a:xfrm>
            <a:off x="7296875" y="4635611"/>
            <a:ext cx="2412840" cy="523220"/>
          </a:xfrm>
          <a:prstGeom prst="rect">
            <a:avLst/>
          </a:prstGeom>
          <a:noFill/>
        </p:spPr>
        <p:txBody>
          <a:bodyPr wrap="none" rtlCol="0">
            <a:spAutoFit/>
          </a:bodyPr>
          <a:lstStyle/>
          <a:p>
            <a:r>
              <a:rPr lang="ja-JP" altLang="fi-FI" sz="2800" dirty="0"/>
              <a:t>ヘアクリップ </a:t>
            </a:r>
            <a:endParaRPr lang="fi-FI" sz="2800" dirty="0"/>
          </a:p>
        </p:txBody>
      </p:sp>
      <p:sp>
        <p:nvSpPr>
          <p:cNvPr id="14" name="TextBox 13">
            <a:extLst>
              <a:ext uri="{FF2B5EF4-FFF2-40B4-BE49-F238E27FC236}">
                <a16:creationId xmlns:a16="http://schemas.microsoft.com/office/drawing/2014/main" id="{A6A97204-1D54-6DFD-B6CA-422941292735}"/>
              </a:ext>
            </a:extLst>
          </p:cNvPr>
          <p:cNvSpPr txBox="1"/>
          <p:nvPr/>
        </p:nvSpPr>
        <p:spPr>
          <a:xfrm>
            <a:off x="0" y="5863275"/>
            <a:ext cx="7468763" cy="1015663"/>
          </a:xfrm>
          <a:prstGeom prst="rect">
            <a:avLst/>
          </a:prstGeom>
          <a:noFill/>
        </p:spPr>
        <p:txBody>
          <a:bodyPr wrap="square" rtlCol="0">
            <a:spAutoFit/>
          </a:bodyPr>
          <a:lstStyle/>
          <a:p>
            <a:r>
              <a:rPr lang="ja-JP" altLang="fi-FI" sz="2000" dirty="0"/>
              <a:t>（ご覧のとおり、一部のオブジェクトは他のオブジェクトよりも馴染みのあるように見えます。各オブジェクトには、見た目がわずかに異なるバージョンがあります）</a:t>
            </a:r>
            <a:endParaRPr lang="fi-FI" sz="2000" dirty="0"/>
          </a:p>
        </p:txBody>
      </p:sp>
      <p:pic>
        <p:nvPicPr>
          <p:cNvPr id="5" name="Picture 4">
            <a:extLst>
              <a:ext uri="{FF2B5EF4-FFF2-40B4-BE49-F238E27FC236}">
                <a16:creationId xmlns:a16="http://schemas.microsoft.com/office/drawing/2014/main" id="{8DE134EC-B274-500A-550D-1C92C8EAD59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60818" y="1323468"/>
            <a:ext cx="1627186" cy="1627186"/>
          </a:xfrm>
          <a:prstGeom prst="rect">
            <a:avLst/>
          </a:prstGeom>
        </p:spPr>
      </p:pic>
      <p:pic>
        <p:nvPicPr>
          <p:cNvPr id="9" name="Picture 8">
            <a:extLst>
              <a:ext uri="{FF2B5EF4-FFF2-40B4-BE49-F238E27FC236}">
                <a16:creationId xmlns:a16="http://schemas.microsoft.com/office/drawing/2014/main" id="{37ACA7D9-4FCC-508F-C3DC-A979027B47E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660818" y="3302477"/>
            <a:ext cx="1684955" cy="1684955"/>
          </a:xfrm>
          <a:prstGeom prst="rect">
            <a:avLst/>
          </a:prstGeom>
        </p:spPr>
      </p:pic>
      <p:pic>
        <p:nvPicPr>
          <p:cNvPr id="19" name="Picture 18">
            <a:extLst>
              <a:ext uri="{FF2B5EF4-FFF2-40B4-BE49-F238E27FC236}">
                <a16:creationId xmlns:a16="http://schemas.microsoft.com/office/drawing/2014/main" id="{F74C0E35-4E9F-C298-1A09-4B6C3CCC636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487747" y="1391308"/>
            <a:ext cx="1829161" cy="1829161"/>
          </a:xfrm>
          <a:prstGeom prst="rect">
            <a:avLst/>
          </a:prstGeom>
        </p:spPr>
      </p:pic>
      <p:pic>
        <p:nvPicPr>
          <p:cNvPr id="21" name="Picture 20">
            <a:extLst>
              <a:ext uri="{FF2B5EF4-FFF2-40B4-BE49-F238E27FC236}">
                <a16:creationId xmlns:a16="http://schemas.microsoft.com/office/drawing/2014/main" id="{53288B65-8877-BCEE-1CB4-122BB4A5B2D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811584" y="2639696"/>
            <a:ext cx="1325563" cy="1325563"/>
          </a:xfrm>
          <a:prstGeom prst="rect">
            <a:avLst/>
          </a:prstGeom>
        </p:spPr>
      </p:pic>
      <p:pic>
        <p:nvPicPr>
          <p:cNvPr id="25" name="Picture 24">
            <a:extLst>
              <a:ext uri="{FF2B5EF4-FFF2-40B4-BE49-F238E27FC236}">
                <a16:creationId xmlns:a16="http://schemas.microsoft.com/office/drawing/2014/main" id="{89D11779-9765-3899-69E0-418180AA061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811584" y="1643108"/>
            <a:ext cx="1325563" cy="1325563"/>
          </a:xfrm>
          <a:prstGeom prst="rect">
            <a:avLst/>
          </a:prstGeom>
        </p:spPr>
      </p:pic>
    </p:spTree>
    <p:extLst>
      <p:ext uri="{BB962C8B-B14F-4D97-AF65-F5344CB8AC3E}">
        <p14:creationId xmlns:p14="http://schemas.microsoft.com/office/powerpoint/2010/main" val="1439789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D50992D-4A8A-5B2E-625D-4C7D8A85A0A4}"/>
              </a:ext>
            </a:extLst>
          </p:cNvPr>
          <p:cNvSpPr>
            <a:spLocks noGrp="1"/>
          </p:cNvSpPr>
          <p:nvPr>
            <p:ph idx="1"/>
          </p:nvPr>
        </p:nvSpPr>
        <p:spPr>
          <a:xfrm>
            <a:off x="838200" y="1825624"/>
            <a:ext cx="10515600" cy="5032375"/>
          </a:xfrm>
        </p:spPr>
        <p:txBody>
          <a:bodyPr>
            <a:normAutofit/>
          </a:bodyPr>
          <a:lstStyle/>
          <a:p>
            <a:r>
              <a:rPr lang="ja-JP" altLang="fi-FI" dirty="0"/>
              <a:t>タスク中に </a:t>
            </a:r>
            <a:r>
              <a:rPr lang="fi-FI" altLang="ja-JP" dirty="0"/>
              <a:t>9 </a:t>
            </a:r>
            <a:r>
              <a:rPr lang="ja-JP" altLang="fi-FI" dirty="0"/>
              <a:t>つの異なるオブジェクトを学習します。</a:t>
            </a:r>
            <a:endParaRPr lang="fi-FI" sz="700" dirty="0"/>
          </a:p>
          <a:p>
            <a:pPr marL="0" indent="0">
              <a:lnSpc>
                <a:spcPct val="80000"/>
              </a:lnSpc>
              <a:buNone/>
            </a:pPr>
            <a:r>
              <a:rPr lang="ja-JP" altLang="fi-FI" sz="2000" dirty="0"/>
              <a:t>消しゴム</a:t>
            </a:r>
            <a:endParaRPr lang="fi-FI" sz="2000" dirty="0"/>
          </a:p>
          <a:p>
            <a:pPr marL="0" indent="0">
              <a:lnSpc>
                <a:spcPct val="80000"/>
              </a:lnSpc>
              <a:buNone/>
            </a:pPr>
            <a:r>
              <a:rPr lang="ja-JP" altLang="fi-FI" sz="2000" dirty="0"/>
              <a:t>冷蔵庫</a:t>
            </a:r>
            <a:endParaRPr lang="fi-FI" altLang="ja-JP" sz="2000" dirty="0"/>
          </a:p>
          <a:p>
            <a:pPr marL="0" indent="0">
              <a:lnSpc>
                <a:spcPct val="80000"/>
              </a:lnSpc>
              <a:buNone/>
            </a:pPr>
            <a:r>
              <a:rPr lang="ja-JP" altLang="fi-FI" sz="2000" dirty="0"/>
              <a:t>寝袋</a:t>
            </a:r>
            <a:endParaRPr lang="fi-FI" sz="2000" dirty="0"/>
          </a:p>
          <a:p>
            <a:pPr marL="0" indent="0">
              <a:lnSpc>
                <a:spcPct val="80000"/>
              </a:lnSpc>
              <a:buNone/>
            </a:pPr>
            <a:r>
              <a:rPr lang="ja-JP" altLang="fi-FI" sz="2000" dirty="0"/>
              <a:t>花瓶</a:t>
            </a:r>
            <a:endParaRPr lang="fi-FI" sz="2000" dirty="0"/>
          </a:p>
          <a:p>
            <a:pPr marL="0" indent="0">
              <a:lnSpc>
                <a:spcPct val="80000"/>
              </a:lnSpc>
              <a:buNone/>
            </a:pPr>
            <a:r>
              <a:rPr lang="ja-JP" altLang="fi-FI" sz="2000" dirty="0"/>
              <a:t>ラジオ</a:t>
            </a:r>
            <a:endParaRPr lang="fi-FI" sz="2000" dirty="0"/>
          </a:p>
          <a:p>
            <a:pPr marL="0" indent="0">
              <a:lnSpc>
                <a:spcPct val="80000"/>
              </a:lnSpc>
              <a:buNone/>
            </a:pPr>
            <a:r>
              <a:rPr lang="ja-JP" altLang="fi-FI" sz="2000" dirty="0"/>
              <a:t>ティーポット</a:t>
            </a:r>
            <a:endParaRPr lang="fi-FI" sz="2000" dirty="0"/>
          </a:p>
          <a:p>
            <a:pPr marL="0" indent="0">
              <a:lnSpc>
                <a:spcPct val="80000"/>
              </a:lnSpc>
              <a:buNone/>
            </a:pPr>
            <a:r>
              <a:rPr lang="ja-JP" altLang="fi-FI" sz="2000" dirty="0"/>
              <a:t>財布</a:t>
            </a:r>
            <a:endParaRPr lang="fi-FI" sz="2000" dirty="0"/>
          </a:p>
          <a:p>
            <a:pPr marL="0" indent="0">
              <a:lnSpc>
                <a:spcPct val="80000"/>
              </a:lnSpc>
              <a:buNone/>
            </a:pPr>
            <a:r>
              <a:rPr lang="ja-JP" altLang="fi-FI" sz="2000" dirty="0"/>
              <a:t>金槌</a:t>
            </a:r>
            <a:endParaRPr lang="fi-FI" altLang="ja-JP" sz="2000" dirty="0"/>
          </a:p>
          <a:p>
            <a:pPr marL="0" indent="0">
              <a:lnSpc>
                <a:spcPct val="80000"/>
              </a:lnSpc>
              <a:buNone/>
            </a:pPr>
            <a:r>
              <a:rPr lang="ja-JP" altLang="fi-FI" sz="2000" dirty="0"/>
              <a:t>コップ</a:t>
            </a:r>
            <a:endParaRPr lang="fi-FI" sz="2000" dirty="0"/>
          </a:p>
          <a:p>
            <a:pPr marL="0" indent="0">
              <a:buNone/>
            </a:pPr>
            <a:endParaRPr lang="fi-FI" sz="1600" dirty="0"/>
          </a:p>
          <a:p>
            <a:pPr marL="0" indent="0">
              <a:buNone/>
            </a:pPr>
            <a:r>
              <a:rPr lang="fi-FI" altLang="ja-JP" sz="1600" dirty="0"/>
              <a:t>(</a:t>
            </a:r>
            <a:r>
              <a:rPr lang="ja-JP" altLang="fi-FI" sz="1600" dirty="0"/>
              <a:t>これらを今覚える必要はありません。タスク中に学習します</a:t>
            </a:r>
            <a:r>
              <a:rPr lang="fi-FI" altLang="ja-JP" sz="1600" dirty="0"/>
              <a:t>!)</a:t>
            </a:r>
            <a:endParaRPr lang="fi-FI" sz="1600" dirty="0"/>
          </a:p>
        </p:txBody>
      </p:sp>
      <p:sp>
        <p:nvSpPr>
          <p:cNvPr id="4" name="Title 1">
            <a:extLst>
              <a:ext uri="{FF2B5EF4-FFF2-40B4-BE49-F238E27FC236}">
                <a16:creationId xmlns:a16="http://schemas.microsoft.com/office/drawing/2014/main" id="{6B103569-2456-24F0-D313-C3AD8E7FB543}"/>
              </a:ext>
            </a:extLst>
          </p:cNvPr>
          <p:cNvSpPr txBox="1">
            <a:spLocks/>
          </p:cNvSpPr>
          <p:nvPr/>
        </p:nvSpPr>
        <p:spPr>
          <a:xfrm>
            <a:off x="838200" y="50006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200" dirty="0" err="1"/>
              <a:t>あなたが学ぶことになるエイリアンの物体</a:t>
            </a:r>
            <a:r>
              <a:rPr lang="en-US" sz="4200" dirty="0"/>
              <a:t> </a:t>
            </a:r>
            <a:endParaRPr lang="fi-FI" sz="4200" dirty="0"/>
          </a:p>
        </p:txBody>
      </p:sp>
    </p:spTree>
    <p:extLst>
      <p:ext uri="{BB962C8B-B14F-4D97-AF65-F5344CB8AC3E}">
        <p14:creationId xmlns:p14="http://schemas.microsoft.com/office/powerpoint/2010/main" val="5637650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6ba938e3-df29-4c0e-b31a-46fc49b2a480"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6BFDFDAAFA79C4BAA0204CCABDA3A42" ma:contentTypeVersion="13" ma:contentTypeDescription="Create a new document." ma:contentTypeScope="" ma:versionID="8b0c6418f2627c76d203377365d5e490">
  <xsd:schema xmlns:xsd="http://www.w3.org/2001/XMLSchema" xmlns:xs="http://www.w3.org/2001/XMLSchema" xmlns:p="http://schemas.microsoft.com/office/2006/metadata/properties" xmlns:ns3="6ba938e3-df29-4c0e-b31a-46fc49b2a480" targetNamespace="http://schemas.microsoft.com/office/2006/metadata/properties" ma:root="true" ma:fieldsID="116402cc2a2779f40e18e92c47577d2c" ns3:_="">
    <xsd:import namespace="6ba938e3-df29-4c0e-b31a-46fc49b2a480"/>
    <xsd:element name="properties">
      <xsd:complexType>
        <xsd:sequence>
          <xsd:element name="documentManagement">
            <xsd:complexType>
              <xsd:all>
                <xsd:element ref="ns3:MediaServiceDateTaken" minOccurs="0"/>
                <xsd:element ref="ns3:MediaServiceMetadata" minOccurs="0"/>
                <xsd:element ref="ns3:MediaServiceFastMetadata" minOccurs="0"/>
                <xsd:element ref="ns3:MediaServiceSearchProperties" minOccurs="0"/>
                <xsd:element ref="ns3:MediaServiceObjectDetectorVersions" minOccurs="0"/>
                <xsd:element ref="ns3:_activity" minOccurs="0"/>
                <xsd:element ref="ns3:MediaServiceSystemTags" minOccurs="0"/>
                <xsd:element ref="ns3:MediaServiceOCR" minOccurs="0"/>
                <xsd:element ref="ns3:MediaServiceGenerationTime" minOccurs="0"/>
                <xsd:element ref="ns3:MediaServiceEventHashCode" minOccurs="0"/>
                <xsd:element ref="ns3:MediaServiceLocation" minOccurs="0"/>
                <xsd:element ref="ns3:MediaLengthInSeconds" minOccurs="0"/>
                <xsd:element ref="ns3: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ba938e3-df29-4c0e-b31a-46fc49b2a480" elementFormDefault="qualified">
    <xsd:import namespace="http://schemas.microsoft.com/office/2006/documentManagement/types"/>
    <xsd:import namespace="http://schemas.microsoft.com/office/infopath/2007/PartnerControls"/>
    <xsd:element name="MediaServiceDateTaken" ma:index="8" nillable="true" ma:displayName="MediaServiceDateTaken" ma:hidden="true" ma:indexed="true" ma:internalName="MediaServiceDateTaken" ma:readOnly="true">
      <xsd:simpleType>
        <xsd:restriction base="dms:Text"/>
      </xsd:simpleType>
    </xsd:element>
    <xsd:element name="MediaServiceMetadata" ma:index="9" nillable="true" ma:displayName="MediaServiceMetadata" ma:hidden="true" ma:internalName="MediaServiceMetadata" ma:readOnly="true">
      <xsd:simpleType>
        <xsd:restriction base="dms:Note"/>
      </xsd:simpleType>
    </xsd:element>
    <xsd:element name="MediaServiceFastMetadata" ma:index="10" nillable="true" ma:displayName="MediaServiceFastMetadata" ma:hidden="true" ma:internalName="MediaServiceFastMetadata" ma:readOnly="true">
      <xsd:simpleType>
        <xsd:restriction base="dms:Note"/>
      </xsd:simpleType>
    </xsd:element>
    <xsd:element name="MediaServiceSearchProperties" ma:index="11" nillable="true" ma:displayName="MediaServiceSearchProperties" ma:hidden="true" ma:internalName="MediaServiceSearchProperties"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_activity" ma:index="13" nillable="true" ma:displayName="_activity" ma:hidden="true" ma:internalName="_activity">
      <xsd:simpleType>
        <xsd:restriction base="dms:Note"/>
      </xsd:simpleType>
    </xsd:element>
    <xsd:element name="MediaServiceSystemTags" ma:index="14" nillable="true" ma:displayName="MediaServiceSystemTags" ma:hidden="true" ma:internalName="MediaServiceSystemTags" ma:readOnly="true">
      <xsd:simpleType>
        <xsd:restriction base="dms:Note"/>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18" nillable="true" ma:displayName="Location" ma:description="" ma:indexed="true" ma:internalName="MediaServiceLocation"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MediaServiceBillingMetadata" ma:index="20" nillable="true" ma:displayName="MediaServiceBillingMetadata" ma:hidden="true" ma:internalName="MediaServiceBilling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F05BEFA-6735-47B4-A59D-3F97660090F7}">
  <ds:schemaRefs>
    <ds:schemaRef ds:uri="http://schemas.microsoft.com/sharepoint/v3/contenttype/forms"/>
  </ds:schemaRefs>
</ds:datastoreItem>
</file>

<file path=customXml/itemProps2.xml><?xml version="1.0" encoding="utf-8"?>
<ds:datastoreItem xmlns:ds="http://schemas.openxmlformats.org/officeDocument/2006/customXml" ds:itemID="{213DDAA9-4970-4EC2-B08E-D8449D95D58C}">
  <ds:schemaRefs>
    <ds:schemaRef ds:uri="6ba938e3-df29-4c0e-b31a-46fc49b2a480"/>
    <ds:schemaRef ds:uri="http://purl.org/dc/elements/1.1/"/>
    <ds:schemaRef ds:uri="http://schemas.microsoft.com/office/2006/documentManagement/types"/>
    <ds:schemaRef ds:uri="http://www.w3.org/XML/1998/namespace"/>
    <ds:schemaRef ds:uri="http://schemas.microsoft.com/office/2006/metadata/properties"/>
    <ds:schemaRef ds:uri="http://purl.org/dc/dcmitype/"/>
    <ds:schemaRef ds:uri="http://schemas.microsoft.com/office/infopath/2007/PartnerControls"/>
    <ds:schemaRef ds:uri="http://schemas.openxmlformats.org/package/2006/metadata/core-properties"/>
    <ds:schemaRef ds:uri="http://purl.org/dc/terms/"/>
  </ds:schemaRefs>
</ds:datastoreItem>
</file>

<file path=customXml/itemProps3.xml><?xml version="1.0" encoding="utf-8"?>
<ds:datastoreItem xmlns:ds="http://schemas.openxmlformats.org/officeDocument/2006/customXml" ds:itemID="{CBF4E174-982B-43D4-B0D5-2618E5D92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ba938e3-df29-4c0e-b31a-46fc49b2a48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1361</TotalTime>
  <Words>1467</Words>
  <Application>Microsoft Office PowerPoint</Application>
  <PresentationFormat>Widescreen</PresentationFormat>
  <Paragraphs>86</Paragraphs>
  <Slides>15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Aptos</vt:lpstr>
      <vt:lpstr>Aptos Display</vt:lpstr>
      <vt:lpstr>Arial</vt:lpstr>
      <vt:lpstr>Office Theme</vt:lpstr>
      <vt:lpstr>新しいオブジェクトを学習する</vt:lpstr>
      <vt:lpstr>概要 </vt:lpstr>
      <vt:lpstr>セッション1の概要 </vt:lpstr>
      <vt:lpstr>オブジェクトの表示：タスクの説明 </vt:lpstr>
      <vt:lpstr>オブジェクトの表示: 例 (シーケンスを開始するには次へを押します) </vt:lpstr>
      <vt:lpstr>学習課題：新しい物体の識別 </vt:lpstr>
      <vt:lpstr>学習課題: 何を期待するか </vt:lpstr>
      <vt:lpstr>エイリアンオブジェクトの例 </vt:lpstr>
      <vt:lpstr>PowerPoint Presentation</vt:lpstr>
      <vt:lpstr>ステップバイステップのトライアル </vt:lpstr>
      <vt:lpstr>学習課題：セッション1の詳細 </vt:lpstr>
      <vt:lpstr>セッション2に戻る </vt:lpstr>
      <vt:lpstr>重要なお知らせ </vt:lpstr>
      <vt:lpstr>PowerPoint Presentation</vt:lpstr>
      <vt:lpstr>幸運を！</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Rechardt, Akilles (2024)</dc:creator>
  <cp:lastModifiedBy>Rechardt, Akilles (2024)</cp:lastModifiedBy>
  <cp:revision>5</cp:revision>
  <dcterms:created xsi:type="dcterms:W3CDTF">2026-01-14T15:40:25Z</dcterms:created>
  <dcterms:modified xsi:type="dcterms:W3CDTF">2026-02-17T13:00:56Z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0x010100A6BFDFDAAFA79C4BAA0204CCABDA3A42</vt:lpwstr>
  </property>
</Properties>
</file>

<file path=docProps/thumbnail.jpeg>
</file>